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526" r:id="rId3"/>
    <p:sldId id="626" r:id="rId4"/>
    <p:sldId id="628" r:id="rId5"/>
    <p:sldId id="615" r:id="rId6"/>
    <p:sldId id="631" r:id="rId7"/>
    <p:sldId id="630" r:id="rId8"/>
    <p:sldId id="629" r:id="rId9"/>
    <p:sldId id="627" r:id="rId10"/>
    <p:sldId id="527" r:id="rId11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372"/>
    <a:srgbClr val="EE1A9C"/>
    <a:srgbClr val="C4BFC3"/>
    <a:srgbClr val="FAFA94"/>
    <a:srgbClr val="530278"/>
    <a:srgbClr val="73076B"/>
    <a:srgbClr val="E41C72"/>
    <a:srgbClr val="7A0773"/>
    <a:srgbClr val="CC216D"/>
    <a:srgbClr val="820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6357" autoAdjust="0"/>
  </p:normalViewPr>
  <p:slideViewPr>
    <p:cSldViewPr snapToGrid="0">
      <p:cViewPr varScale="1">
        <p:scale>
          <a:sx n="115" d="100"/>
          <a:sy n="115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0F6FF-467C-4C09-9CE9-BCE5F4841ABE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E0F16-A8AD-4118-BEE4-782B4FC1A9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953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E0F16-A8AD-4118-BEE4-782B4FC1A9A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45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6DC2-F986-4FB6-8B96-464861B2329A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F62-D886-4BBB-8345-4B33A6456E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37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6DC2-F986-4FB6-8B96-464861B2329A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F62-D886-4BBB-8345-4B33A6456E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433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6DC2-F986-4FB6-8B96-464861B2329A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F62-D886-4BBB-8345-4B33A6456E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149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2019-09-16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1481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2019-09-16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24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2019-09-16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723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2019-09-16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625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2019-09-16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729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2019-09-16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6965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2019-09-16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7461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2019-09-16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191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6DC2-F986-4FB6-8B96-464861B2329A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F62-D886-4BBB-8345-4B33A6456E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287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2019-09-16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6169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2019-09-16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344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6DC2-F986-4FB6-8B96-464861B2329A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F62-D886-4BBB-8345-4B33A6456E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35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6DC2-F986-4FB6-8B96-464861B2329A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F62-D886-4BBB-8345-4B33A6456E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86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6DC2-F986-4FB6-8B96-464861B2329A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F62-D886-4BBB-8345-4B33A6456E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31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6DC2-F986-4FB6-8B96-464861B2329A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F62-D886-4BBB-8345-4B33A6456E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564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6DC2-F986-4FB6-8B96-464861B2329A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F62-D886-4BBB-8345-4B33A6456E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82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6DC2-F986-4FB6-8B96-464861B2329A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F62-D886-4BBB-8345-4B33A6456E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59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6DC2-F986-4FB6-8B96-464861B2329A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EF62-D886-4BBB-8345-4B33A6456E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676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76DC2-F986-4FB6-8B96-464861B2329A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EF62-D886-4BBB-8345-4B33A6456E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336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2019-09-16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1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9A11AE-7D30-447C-872F-62A9D6BD91AF}"/>
              </a:ext>
            </a:extLst>
          </p:cNvPr>
          <p:cNvSpPr txBox="1">
            <a:spLocks/>
          </p:cNvSpPr>
          <p:nvPr/>
        </p:nvSpPr>
        <p:spPr>
          <a:xfrm>
            <a:off x="0" y="5388046"/>
            <a:ext cx="12192000" cy="366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sv-SE" sz="1400" b="1" dirty="0">
                <a:solidFill>
                  <a:srgbClr val="C4BFC3"/>
                </a:solidFill>
                <a:latin typeface="+mj-lt"/>
              </a:rPr>
              <a:t>OSCAR SJÖSTEDT, Ekonomisk-politisk talesperson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9960577-3CE9-4181-8491-AD6CC9CE9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7535" y="2241910"/>
            <a:ext cx="7596929" cy="21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7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A0FE7080-EC15-4411-B878-F4B60BFC4DF9}"/>
              </a:ext>
            </a:extLst>
          </p:cNvPr>
          <p:cNvSpPr txBox="1">
            <a:spLocks/>
          </p:cNvSpPr>
          <p:nvPr/>
        </p:nvSpPr>
        <p:spPr>
          <a:xfrm>
            <a:off x="0" y="510828"/>
            <a:ext cx="12191999" cy="863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5400" b="1" dirty="0">
                <a:solidFill>
                  <a:srgbClr val="332B68"/>
                </a:solidFill>
              </a:rPr>
              <a:t>Välståndsutveckling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2DCFD512-B420-4B93-BD66-872C0F52C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2950" y="1854736"/>
            <a:ext cx="10191750" cy="41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6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A0FE7080-EC15-4411-B878-F4B60BFC4DF9}"/>
              </a:ext>
            </a:extLst>
          </p:cNvPr>
          <p:cNvSpPr txBox="1">
            <a:spLocks/>
          </p:cNvSpPr>
          <p:nvPr/>
        </p:nvSpPr>
        <p:spPr>
          <a:xfrm>
            <a:off x="0" y="510828"/>
            <a:ext cx="12191999" cy="863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5400" b="1" dirty="0">
                <a:solidFill>
                  <a:srgbClr val="332B68"/>
                </a:solidFill>
              </a:rPr>
              <a:t>Välståndsutveckling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5012ED08-D405-4FB8-B944-5A125AF65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2974" y="1854736"/>
            <a:ext cx="10306050" cy="39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9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0E3146FF-0DC8-46A9-BC4A-198EC4C6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78859" y="2412379"/>
            <a:ext cx="6612992" cy="3528194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A0FE7080-EC15-4411-B878-F4B60BFC4DF9}"/>
              </a:ext>
            </a:extLst>
          </p:cNvPr>
          <p:cNvSpPr txBox="1">
            <a:spLocks/>
          </p:cNvSpPr>
          <p:nvPr/>
        </p:nvSpPr>
        <p:spPr>
          <a:xfrm>
            <a:off x="0" y="510828"/>
            <a:ext cx="12191999" cy="863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5400" b="1" dirty="0">
                <a:solidFill>
                  <a:srgbClr val="332B68"/>
                </a:solidFill>
              </a:rPr>
              <a:t>Fördelningsanalys</a:t>
            </a:r>
          </a:p>
        </p:txBody>
      </p:sp>
      <p:sp>
        <p:nvSpPr>
          <p:cNvPr id="2" name="Rektangel 1"/>
          <p:cNvSpPr/>
          <p:nvPr/>
        </p:nvSpPr>
        <p:spPr>
          <a:xfrm>
            <a:off x="2456129" y="567896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i="1" dirty="0">
                <a:latin typeface="+mj-lt"/>
                <a:cs typeface="Times New Roman" panose="02020603050405020304" pitchFamily="18" charset="0"/>
              </a:rPr>
              <a:t>Källa: Superpumpen, STAR 2017, version 3</a:t>
            </a:r>
          </a:p>
        </p:txBody>
      </p:sp>
      <p:sp>
        <p:nvSpPr>
          <p:cNvPr id="4" name="Rektangel 3"/>
          <p:cNvSpPr/>
          <p:nvPr/>
        </p:nvSpPr>
        <p:spPr>
          <a:xfrm>
            <a:off x="2521709" y="1563330"/>
            <a:ext cx="6354270" cy="65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tabLst>
                <a:tab pos="180340" algn="l"/>
              </a:tabLst>
            </a:pPr>
            <a:r>
              <a:rPr lang="sv-SE" b="1" i="1" dirty="0">
                <a:latin typeface="+mj-lt"/>
                <a:ea typeface="Times New Roman" panose="02020603050405020304" pitchFamily="18" charset="0"/>
              </a:rPr>
              <a:t>Diagram 1:Fördelningseffekter av Sverigedemokraternas förslag, procentuell förändring, ekonomisk standard, 2020</a:t>
            </a:r>
          </a:p>
        </p:txBody>
      </p:sp>
    </p:spTree>
    <p:extLst>
      <p:ext uri="{BB962C8B-B14F-4D97-AF65-F5344CB8AC3E}">
        <p14:creationId xmlns:p14="http://schemas.microsoft.com/office/powerpoint/2010/main" val="315442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A0FE7080-EC15-4411-B878-F4B60BFC4DF9}"/>
              </a:ext>
            </a:extLst>
          </p:cNvPr>
          <p:cNvSpPr txBox="1">
            <a:spLocks/>
          </p:cNvSpPr>
          <p:nvPr/>
        </p:nvSpPr>
        <p:spPr>
          <a:xfrm>
            <a:off x="0" y="510828"/>
            <a:ext cx="12191999" cy="863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5400" b="1" dirty="0">
                <a:solidFill>
                  <a:srgbClr val="332B68"/>
                </a:solidFill>
              </a:rPr>
              <a:t>Fördelningsanalys</a:t>
            </a:r>
          </a:p>
        </p:txBody>
      </p:sp>
      <p:sp>
        <p:nvSpPr>
          <p:cNvPr id="6" name="Rektangel 5"/>
          <p:cNvSpPr/>
          <p:nvPr/>
        </p:nvSpPr>
        <p:spPr>
          <a:xfrm>
            <a:off x="2581275" y="14981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tabLst>
                <a:tab pos="180340" algn="l"/>
              </a:tabLst>
            </a:pPr>
            <a:r>
              <a:rPr lang="sv-SE" b="1" i="1" dirty="0">
                <a:latin typeface="+mj-lt"/>
                <a:ea typeface="Times New Roman" panose="02020603050405020304" pitchFamily="18" charset="0"/>
              </a:rPr>
              <a:t>Diagram 2: Procentuell förändring av ekonomisk standard per åldersgrupp , 2020</a:t>
            </a:r>
          </a:p>
        </p:txBody>
      </p:sp>
      <p:sp>
        <p:nvSpPr>
          <p:cNvPr id="7" name="Rektangel 6"/>
          <p:cNvSpPr/>
          <p:nvPr/>
        </p:nvSpPr>
        <p:spPr>
          <a:xfrm>
            <a:off x="2581275" y="5992856"/>
            <a:ext cx="2565126" cy="264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sv-SE" sz="1100" i="1" dirty="0">
                <a:latin typeface="+mj-lt"/>
                <a:ea typeface="Times New Roman" panose="02020603050405020304" pitchFamily="18" charset="0"/>
              </a:rPr>
              <a:t>Källa: Superpumpen, STAR 2017, version 3</a:t>
            </a:r>
            <a:endParaRPr lang="sv-SE" sz="1400" i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57922F3B-4840-4DA8-9075-19822E6E6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705100" y="2298451"/>
            <a:ext cx="6781800" cy="382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0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B281F9DE-A10E-435B-920D-D24BC7957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57500" y="2324497"/>
            <a:ext cx="6477000" cy="3801958"/>
          </a:xfrm>
          <a:prstGeom prst="rect">
            <a:avLst/>
          </a:prstGeom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A0FE7080-EC15-4411-B878-F4B60BFC4DF9}"/>
              </a:ext>
            </a:extLst>
          </p:cNvPr>
          <p:cNvSpPr txBox="1">
            <a:spLocks/>
          </p:cNvSpPr>
          <p:nvPr/>
        </p:nvSpPr>
        <p:spPr>
          <a:xfrm>
            <a:off x="0" y="510828"/>
            <a:ext cx="12191999" cy="863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5400" b="1" dirty="0">
                <a:solidFill>
                  <a:srgbClr val="332B68"/>
                </a:solidFill>
              </a:rPr>
              <a:t>Fördelningsanalys</a:t>
            </a:r>
          </a:p>
        </p:txBody>
      </p:sp>
      <p:sp>
        <p:nvSpPr>
          <p:cNvPr id="6" name="Rektangel 5"/>
          <p:cNvSpPr/>
          <p:nvPr/>
        </p:nvSpPr>
        <p:spPr>
          <a:xfrm>
            <a:off x="2752565" y="15595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tabLst>
                <a:tab pos="180340" algn="l"/>
              </a:tabLst>
            </a:pPr>
            <a:r>
              <a:rPr lang="sv-SE" b="1" i="1" dirty="0">
                <a:latin typeface="+mj-lt"/>
                <a:ea typeface="Times New Roman" panose="02020603050405020304" pitchFamily="18" charset="0"/>
              </a:rPr>
              <a:t>Diagram 3:Procentuell förändring av individuell disponibel inkomst per kön, 2020</a:t>
            </a:r>
          </a:p>
        </p:txBody>
      </p:sp>
      <p:sp>
        <p:nvSpPr>
          <p:cNvPr id="7" name="Rektangel 6"/>
          <p:cNvSpPr/>
          <p:nvPr/>
        </p:nvSpPr>
        <p:spPr>
          <a:xfrm>
            <a:off x="2752565" y="5996419"/>
            <a:ext cx="2565126" cy="264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  <a:tabLst>
                <a:tab pos="180340" algn="l"/>
              </a:tabLst>
            </a:pPr>
            <a:r>
              <a:rPr lang="sv-SE" sz="1100" i="1" dirty="0">
                <a:latin typeface="+mj-lt"/>
                <a:ea typeface="Times New Roman" panose="02020603050405020304" pitchFamily="18" charset="0"/>
              </a:rPr>
              <a:t>Källa: Superpumpen, STAR 2017, version 3</a:t>
            </a:r>
            <a:endParaRPr lang="sv-SE" sz="1400" i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6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62150" y="17240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dirty="0"/>
              <a:t>Behov:</a:t>
            </a:r>
          </a:p>
          <a:p>
            <a:r>
              <a:rPr lang="sv-SE" dirty="0">
                <a:latin typeface="+mj-lt"/>
              </a:rPr>
              <a:t>Rättsväsende</a:t>
            </a:r>
          </a:p>
          <a:p>
            <a:r>
              <a:rPr lang="sv-SE" dirty="0">
                <a:latin typeface="+mj-lt"/>
              </a:rPr>
              <a:t>Kommunal välfärd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Istället:</a:t>
            </a:r>
          </a:p>
          <a:p>
            <a:r>
              <a:rPr lang="sv-SE" dirty="0">
                <a:latin typeface="+mj-lt"/>
              </a:rPr>
              <a:t>Friår</a:t>
            </a:r>
          </a:p>
          <a:p>
            <a:r>
              <a:rPr lang="sv-SE" dirty="0">
                <a:latin typeface="+mj-lt"/>
              </a:rPr>
              <a:t>Familjevecka</a:t>
            </a:r>
          </a:p>
          <a:p>
            <a:r>
              <a:rPr lang="sv-SE" dirty="0">
                <a:latin typeface="+mj-lt"/>
              </a:rPr>
              <a:t>Ingångsavdrag</a:t>
            </a:r>
          </a:p>
          <a:p>
            <a:r>
              <a:rPr lang="sv-SE" dirty="0">
                <a:latin typeface="+mj-lt"/>
              </a:rPr>
              <a:t>Värnskatt </a:t>
            </a:r>
          </a:p>
          <a:p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A0FE7080-EC15-4411-B878-F4B60BFC4DF9}"/>
              </a:ext>
            </a:extLst>
          </p:cNvPr>
          <p:cNvSpPr txBox="1">
            <a:spLocks/>
          </p:cNvSpPr>
          <p:nvPr/>
        </p:nvSpPr>
        <p:spPr>
          <a:xfrm>
            <a:off x="0" y="510828"/>
            <a:ext cx="12191999" cy="863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5400" b="1" dirty="0">
                <a:solidFill>
                  <a:srgbClr val="332B68"/>
                </a:solidFill>
              </a:rPr>
              <a:t>Prioriteringar</a:t>
            </a:r>
          </a:p>
        </p:txBody>
      </p:sp>
    </p:spTree>
    <p:extLst>
      <p:ext uri="{BB962C8B-B14F-4D97-AF65-F5344CB8AC3E}">
        <p14:creationId xmlns:p14="http://schemas.microsoft.com/office/powerpoint/2010/main" val="360804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data:image/png;base64,iVBORw0KGgoAAAANSUhEUgAAAjUAAAFyCAYAAAF6pxtHAAAAAXNSR0IArs4c6QAAAARnQU1BAACxjwv8YQUAAAAJcEhZcwAADsMAAA7DAcdvqGQAAJdGSURBVHhe7f3XVxxZvv2L9uP9A+69D3eM+3LGuA+/c87evfu3926z21V3dXmVVLLImyq5kvfeC2HkECCEtwIJZBDeeyRACIST8N57k97PuyIyEYkITCaZSQLfqfFRRq4VERm5WDFzhv8NSNOKbxz32Eo8cTwM3XAZfjn1kK/gFHPvNO4c3QdNTx7cYz4aSpeP+MZpa2kkjGlumGgckrCmbRyFUgGxVGxz5Av0uUKa0jhxDy7xr+ON43AznUc/ExGkMjEk7FUik3yasSWx68YZ13jjbL6VwcMNK1QqhKZV4a5LMFrevsK1M8dwIyh10ofMl0XVOIoH63m4YYlMjp5RKV7dv8b3HLlimH+VKPTjjgx0QiodQ09tAiQapb7OxB62uBrHbR0PN6zRqaFUSqFl/zTsy8sVEogkIqjUcihVUojlcrbKiSGVy9j4rFFY3dOUnE8LMBfsunHu3LyDXqmWbxyJTArUPeDhhyV12HbcCyNjrEFYA3X0DaO1tQ0+T9PQ0tEDGes1W4/5Ml/iPElqFgqlSrDcHFo/FOHAUUfBus8R0qw9R9cUzDPRyvrVZKiniX8dX23i4hIM9fNjUa1WtsaUxhnv1fOFn5eApjTO48dP+VdqHIHGGRXL+FdqHFqtePh5CYgah8HPS0BTGscnMApNIjXfOGqNxuZodTrBciGEvqg58PMS0NLuOc33gKrzwnVG8PMS0KfG2bpps2FIr4VoHKlKA6cjuwTrhBD6oubAz0tAnxqnu2+Ef5UrtfyrNRpHJFcBtXdmpkag7DPG5yf0Rc2Bn5eAPjXOX1ft41+zM7P4V6s1jsDCmcr4/ITqzIGfl4A+Nc6ObdsMQ3pR4xg1TkFBkWFIrwVrnGZP4XIjxucnVGcO/LwE9KlxgoOC+dfUiEA0G37KlSqVRVGodYILZ8yxX38SLDdmfH5CdebAz0tAnxoHWv1mw7hotTJqnG1bthiG9FoMjTO+l3K+cPMS0qfGOX7BxTCkFzWO8Wr1Sfq8Q40j2Dh6WaNxxMyQld5b5s34/IS+qDHDN76D789fCtYZw81LSLZtHI1OcOFMZXx+QnWfo3QXLjeGm5eQpjROfnQIhhTjjcPtH54ZuUouWC6I1lKNo5+fUJ05cPMS0rx7jkgiXC7IHHpOq/smwXJjxucnVGcO3LyENGvjCM3MZFy+m3PjzIVF0zgVu/8kWD6JpdQ4SpbyqefMoedU3Ds6b97f2sPPS6bRCNabynjjCNWZg9mNM36WxXRscckTLDdm5aUUfl5arVyw3pg/fPGjYLkx440jVGcOJjWOmsE1jkKlwBbnnHmz6ko6Py9AI1hvKty8LLVsHPplm6pZe46tMWUHuyUR0rSNQ5pn46TmlSA8PA6q4SZDyfxU9iYZDcNqOLp6GUrMV39TKcrKy/G2QbhXzEXUc2YQNc4M4htHp+iFk6MnXjeP4elDN3g9TkfuM1+4P4pktRrccXXDlauuOHfpOjrexaG5MBZDLCiO1GTjyuW73CzgFRSOkhE1+oaHodGa35XtSdRzZhA1zgyixplB1Dgz6DcdGmCIDSTUy3HoiDOuBBXj5JFTKHmfgGSP0xhldRXP7vAjLzf9RvCSmmXOuGi1mkHTNo7QxpkQ3NnfQuX2AHcMXKhcCCFNaZwg7yj+lZuAOzudu5zopyup/I50ESvjGJ+hhLu8aDk1zri4CbjG4XYGrb2WBrVOAfVoLcQtOfB3vIAbfonYse/88m0cMfvi/H7WuyuhkPRALmrjr4rhGq2nuQpS9spdIaPVKtm4Ej18vRR3Ll/gxzNeAFtj/cbhLim68yP/Xq5W8asVd1mRUqOCSqtmW15sXLkcGh17r1FCoVFDrZZDx2pUWi3UXMMZFsDWWLRxut4nYXw07q8vkcn0B+9r70Kl08Bx7zp0d7Riy7EHGB0d4S88k7KGufW8FI/uebLGU6Ojf8Qw7cKjHqoWLBdCSDP3HKlEf0lRo/9EKxtWlX7RxCrErz6fVqmJv8ZCY93Vag5wjSNUbm1EMsWUU1PMYXx+QprSOLnxMfyr8YLMxLJqHLlUv/4ZL8hMLKvGGZfxgswENc4MLP3GYT/T4xo/4fbzy3emhcsyQuXWhrtEQ+DLmsr4/ISkbxxZLf9iLOO/0kxYsueotXP/6Z1LzxmK3ClYbsz4/IRkWK24o+OTZbwgM2HJxrlw6SIqeoTrPseGnqPTv/DSDxsvyEyY0jhClweZzm1+XjZrnAdubvwbTonxCfzr+ESzYVLjCCyc6bjx87Jhz7HNaiW0cKZj48bJyszm3xhrfKLZsGjjNHkIl0/C5j1nQuM/5dxG25xgW+KC5QIILZwxmee+AppnayA3fl4KFfv5Faw3jU/LJqApjTOu8RadjSW/WhW3Tt2fMT7RbCxU44hV6ilnhZrDp2UTEN84I936W78Za3yi2VjyjWOsiLDH/Ov4RLOxrBpnXOMTzYYpjSN0eZDJPNqkn98cGgcPVwmWGzO+bEKyaeMILZzJuK3Vz28hes6oYUti/LKd2Th/w0OwXAihhTMZvnHY/NQa4XoTGV82Ic2753BtKVQuhNDCGXPyb79F630HwbpPLGTPGRc3gaSzVnCGpjK+AEJ1JrOYGqfTZY1guTHjCyBUZzIL2ThlFfr7HnMTUM+ZRtwEQx2NgpfgmMr4AgjVmUr53cP8vKRse0io3lTGl01IMzZOXXv/lMtvPucPP10XLDdmfAGE6kxlo+EOu2q1TLDemD9+sUqw3JjxZRPSlMYpaubOAgR/mU1T94jgJTimYslLgDbdyjJcAqQWrDeV8WUT0ow9Zy6YEgJtDbcrQqhcCCFN2zik+TaORoSc4go8fZVvKJif3sRHoTBFf9rdfBWb14SGkly8Tn5hKDFd1HNmEDXODPrNsYu3kFjRBj93Vxw56Yj0ujE8evkG+S1DCPUPRqtIB3VTLpS6UbSrdHgQEAGJTou7HoHo6B8Deqvg4uSG3KePkPuxB46XL+P4uXuG2S9uUc+ZQdQ4M4gaZwbxjXPbxQmavmK+4Knzcbxvl+PKxSuIT8xCx7tkXA8uhNNN5kepKfw43K6h+sJU9r8MsUVNePFUfxs996BYpBnuUEla2hJcq4QP/5FIEyI7Jpkl6jgks2Ryx7HGPXXseWfZQt3LZy6YsiNvrsxVs3acopgQ/rXfcLaXcccZv8JxHO5KR65cCyUC/AOg6H6LO+E5EDVnY+8vN/Dw4iE05gQhqrAZB3ftxC/nveAdV0gdx0zsuuN8rs8dR6nVTKDTTKqbK9RxzGPxdhz2B590XPXuyk91NZXxkI71wC27AurONwg7txePgoKxYfVmjPU3Iv59F/rU+nNdrh5YjYIeIOTEKhx3jcbOVT+hIfkRuuqL0SwbQczdw+iufIKTm1ejtsAPJ3ZtQw/b9HM+th0J9SNQKrnzRya+vCWhjiOsWTvOtTvhCH+u33/DabLjSKBpe2nEc6O6ucM5zkJfez4d9tpx1DoWCFjHUSq5J14Kj2MOc9U8f6okk0/wrL37qW7TsQC4HNiInacCkFpahwMOW7D1xEOMNiaCOyDtd2EnSoeBqvo6fr9RzMNDuB1XjQOnb2D/1RDUpHrh+o6V2H4pjLnXW+S3WraB5oq9dpyDvx6GtLsSR8+4CNaby1w174xjCZZbxuEvSKi9ZzcYL9tcRR1nFqzWcYydeoExXra5ataOkxrzAlWVNZDpnyDHdxyZwrLIlUrBcntApVELls8LC10fZimMl22uIseZBXIcYVHHmQXqOMKapePokFXSgPK8JMN76jiWYAl2HA2yPjufRsWyjVo+cXEWdZz5Y4mOk+e7G2jyxKuws4L1pmC8bHPVZx1HhxPHThiGhbWcOg6kddi0dhtkFt7JZomOI6+8A22dO0Yq7gvWm4Lxss1VkzuOuhdathUxk8hx5s/S+6nSqfAsavJVE7KuEri564+Qc1KwTWeNTmdRtAJl84ZbWIFGWhBq79vvsjGMl22umiUcT9VicRxLPXbXMhjutTG+bEvOceT18MrrNbwRFnUcc1jqHQcKlFeUGIaFtZw6zptr30NZ7gq0zuWWajOx1DuOZhAHDU/t0kuFuNh4/rDDuMhxzGGJdxwfbx8EBgRhuL/fUDJV1HHMYXLH4W9Gcm+t3WC8bHPVpI7zu9/+kf0RlYZ3wqKOYw4CHcf4zMkFxnjZ5qrPMg7bItcaDoN/UhfuuYcZhvUdx/hoqiWwytFxbpe34B9xIXCbvGwWejq7pTBetrlqSseZTeQ45rAMHGc2LZaOI7antXr8RmvjWKLjuG+Azmsjrv7t/xKuNwHjZZurqOPYAmt0HAtivGxz1awdJ+2JL0JfTdyi3tIdRyFqx7m9WwXr5oUFOo6KrdUcQnUmsRw7zucy7jiS7gbIAw/YB492TGoAS3Sc/f/zf2P7N3+A9uEst9KdDeo4n3UcC9241SK4fDepAeinau4YL9tcNaeOE/pcf9MlTpbuOO3Xf8SGf/xesM4kqOOYjfGyzVXkOLaAOs7kjjOXO0XPilMWtjhnCdeZwMpLKZMaQKuVC45nKltdcwXLTWH87tXjzOUu1nPBEsvGYbxsc9WCd5x1x27ji5+9BetMwRodZ6trDv77y62CdaZgjY6z1SUHv/9yi2CdqRgv21w1p47TNIpJF+Qp1UqLwl30JlRuD2ihEyy3BzgJlc+HuWpejmMprLID0EJY45xjS7Go7o9DInFasI7TXJKOmpQQdFUloiQtGplPfPA2NcJQu/B6lvgWQYkV8A/JQEJhI1KiIw019qekoibDkO1EjkMyS9RxSGbpU8d58/wRqnsbkFTeC98H9/hHJzo5T5x/7B2SyL9Gezmjul+OR/5P4ON+n5WwLaL+D3C7fQ+y2gz4+UehVdKFSC9/5DUp8OD2bQyxsTrfxqFDpr916e37HhhrKkBP/zByIh4CY+14mvkBt51vg8v1yQH3UC2RICShFI2dvfB/lo9BUSe8A81/Ug7JsiLHIZkl6jgks0Qdh2SyWKfpBLfL547zNcTn17MhKfJehfJ7iR8EJuDu3fsYaX4HMXvv6v4E/fkh8A1NQMD9e3C+eQt9tUW47RcL79vObFodMipmvgqUtPj1G1llDIKuHIaoJBKXfTJZ0SB2nfBEVI3hXjjSXpzccwwdfSP8277cYKRXD/LD3Lnw7W+8EXH9GPLb5fzzq0hLX1N+nj4W5RiGSCRh/aazvQVtLY0EMSMSscjQZSgIk8wQdRqSyaJOQzJZJncaoXM05oNUbr/n2ogkIsFye0AkUDZf1OqZ7+84Luo0M0CdRlizdhruYGLp+wr9GybjDznp/QYON9M/MV6u0iig5J9tIIVCrZw0zcSXlUDCOgx1GvOw207j9ugpippGAFGZoWRypznjWyB4IvNX/3DA6q++xLkr1+F56RjO33CGVKmA42VHFLxLh5/zFRTF3MfNHf+CjDqNWSzan6fpOs2pK0FwZ53lyPETuLl/Mw4eOQUZ6zSnj51Au2gAZw/sh1Q1hJ7SaCgUC/NAsrlAnUZY8+o0Co1q0oNZjevGkc9yh3H6eTKPRdtp5GEnBK/se5Ffg5ggd9TXVkAiE7PsIoPW8KRf7v3HmhL4JJZCLJOwTqPvVF43z7M6/fM1udcRLvOw19beAf61vFuG/OhQ9jOnZPPiriCYGJd7tQbUaYRllU6T538G6Y0iBLhdww8OFxFeNoDsRwex7Yw33jf3wv3GAfzhv/6Iu/tXoaepDHnZz3H9120ICvVl7qVGdlkDurTAlV/Wwj2lFt4RCcjvBF5e3wfuOGqc42b0t1Ug930yNvxi2edKGkOdRljz6zShx6FwW/cJ4zq+ni2ERquASs05gxQqlRwqLftJ02jYsIz9pGmhYQ4kZe6jgxZy7qeK/aGUWrblxRyEe1KtSi2HVMHNQwkF9zPI5iHnpmfz+RjrhoPbrHBvHAPUaYQ1c6fRqdh/WkSGTlxyYvwhqq60SY9+Nq6bK5RpzIPbrcGtVEJ15mKRTlNYVQ/Jx2xAVm0oAcsQ3LO99Wibwybd3HC8fM2qnbgQmAe5SgoZ90xrNXeloBSlmcloae+EaHQAYvEY70Rq5kJDnZXQDJUzB1KxP5QYHn4vIJWMYHi4FzqNDBLJGEQy9mr02baAW2ah8gVHLsehnTtxwsWXd2LBccxAPcsTf8Y1r5+nzzvNeLkOMsj525Xq8C78At68/cBP67LLAXuOXcTabafQ/CYUD487oLiqGZvW70TPUBtacgOhwRCO/fQjWpjJqVUSrFqxCzXFkZM+11bYq9Oo5J3Ye+Acjhw/CwX7mRcaxxxskmk0bdHQNQV/wriOQ/LZe47YuHj2OrHFo/950r/v76zFEFu7x+u4La3x4YWAMo2w5tVpLMFyzDSouTPlAe8Lhaoz+dNyUaexAFbrNLXzf2yhpVB1pn5aLuo0FoA6jbBm7DQjXTX8Y/pevYrTFzAZf3lLQJ1mYbGK09QNyFEQ99jwjm19Gz3MwRJwz98UKl/K8HlC4A+4EGi60z8tl2bKw1mENWOn0Wr5x4HyzwQfl/EaYwnIaRYWyjQWhjqNsKjTzAB1GmFRp5kB6jTCok4zA9RphDVjp8lLesW/vvnYwb9yMv7yloA6zcIy706j1G8sfdJIRzWG33N3kujUFzCpNRoLoxUoW9rY0ya3tjfz03JpddwN9GbXpE6TmpaBlMx3hneATMzWCiYFbXJblHk7TYM7ovxP4F3wXjYsUG8C83aayDIxDqzbZHgnLOMvbwnstdNw5zVznebz67YsgSV+nnZtWYn6Gk88eeYkWD9X5t1pzh87ilOXfAzvhGX85S2B/XYaOZxj6pGZky9YPx/m32ncMPbeFepyZ4E605h3p/nhq2+w8+BtwzthGX95S2CvnWb/93/Ek9xGXDq+X7B+PiypIHzaKxVrV7PfyRlk/OUtAWWahWXenWY6KVUTMzP+8pbAWp0G1Y7sj8Od7LTwSMc6Jy/bUuo08fHxiAiPN7zTq1uuRcSTGMM7QMM2yxYDqHYRbKSFQKMcnrxsdrTJrWOb3OPLNbcNbqNOU575DF53rsAnKNZQAqRFv0CXWIe0nFJDySJymhpXwUZaCKRjXZOXbTn8PBnL+MtbAuo0C8u8O83Kr/6F3UeZdc4g4y9vCajTLCzz7jQxb1twbONmwzthGX95S0CdZmGZV6fpqHuPoqJivC2pMZQIy/jLWwK77zQN7sLlJrCknWbd7sv4esV+wzthGX95S2DPnUbV4YNdP30pWGcKS7rT/M+//SdCo9IM7/Qa+5DN/m/Xv2HinuBqSVRsQYXK58u8O029O4YLL2Dd+h+F601AJR2YvGx2dmL5+HJpzTmxfOOuQ1j3K1sLDAoJf8m/JmS95185Ga8xloAyzcIyb6fhJDe8TifjL28JqNMsLPPqNB/yExAYEMR+njIMJcIy/vKWYDl2GsXtlVDcW2sXyJK9Pi2XyZ1mrDIG69ZtwO4jEw8+FZLxl7cEy7LT3Fs96bZzC4ks9dGn5TK50wxUpCI8Lg8azcxhyPjLWwLqNAvLvDoNp/MHdmFIwt2MaLK0RkeyjL+8JaBOs7DMu9NwkskmR+H2IR3ikvIM7xbPtdz21GkUkr5Jy2ZPnUae7vNpuTSGy7Bn05RO87mGZTo8fTkRjo3XGEtATrOwWMRpZpPxl7cE1GkWFuo0Rijdf4LSe4tdIOltnrRslug03/7b/8Kx1X+BxkO4fq5QpzFC4fq9YCMtBJKepsnLZoFO8/Cbfwf8tgBeDoL1c4U6jRFLvdMo3Tcwl9kgWGcK1GmMWOqdxlJYpdPoul8DI8YHLLl7/lqO25fOQKGSC9bNB/vrNEbLZnedRr9cFnQaFZ4FBBiGLe80F++GYFAp/Kyo+WCpTqNyFy43hWXnNJ/L+MtbAn6eEuG6+TDfTiNz24C2o3/ChwN/Eqw3Beo0Rl9eHrAf8sADdoFYo5u0bPPtNCoPB8B9Fbb+6d8F602BOo3xl3dbK7ggC4FY+9myURCeE9RpjJeNOs2cWJSdptrJMg1IncY8rNZpjGc16ctboNNoH26A1gJbKNRpzMNqnSY3JtwwZPlOYymo05gHZRrjZaNOMyds3mnK7x5Gxb2jdoFMO/khoO+d9gqOtxAMd7dOWrby2wcFx1sIWlIiPi2XTTrNRsd0bL6VMS+2uuYJlpsKtNyhiIllW3U5RXA8U9jqYplla+4amLRsG25YoN1ccgXLTcU3vurTci2aTvPN9rOC5aZijU6z8fJjbHKaf8exRqfZePkJHJzm33EWZaf5w1dbBMtNxRqd5k9fOWCzc45gnSlYo9P86etN2GSBZbNOp1F0oi4jyvCGvVUpPrHJKQtb2ILbA4Bm0rL9dDVdcLyFoL1/dNKyOThmC463EAQk1XxaLh13a7c5aNZOoxv5iJGPKYZ3gFKttChqrVqw3B6Qq+SC5fYAd1NsofL5YLFO87mMbdYSWOskLEtgrVvCWgJ6LrdAuT1AnUZYJncaEok6DclkLUyn0ckQ7P8UCfllgHwAQWGJyCmtMFQuvF6nJqNHpEPF+9dIiU+GUjxiqFl4lVVUoKU0A5kVvSgve4e0uHhIDXW20oI5zZDhPgNcXlfqB+1IRr/tqjHDgH3o1ZNIhPhFIiokFE+fxgIK23do+nkimSzqNCSTRZ2GZLKo05BM1m8wVgYtGwgICoHHk7eoz4uGRCVhJWrI+FEU8PYNQVaUL4LDXuGp3z34PQpARVIIP92ePYf4sVxu++GhXyg8nK7B6WEgAh7eQ0jCe/T1f8TtoHREhvjg+q3rgFYCz4gs+AcE4MB5N37akm4gIjgII9XZeBRTijA/V9z3CsGva9chq24Mrlevwj984vFBpIXVbzLDfHH7dgDCHj9Gr1bL/kA30P0mmm3WiOHm/wpHLj3Ebee7SAkLgH8o6zRhQXB3cUFZ8lNIWa95/qYd6ZWDuOsZod8KGi1H+TA3MAbnSxfR2/UOfu5h8PLyRlIVq9BJEPCqAA/cPZBdq79Y7tRlVzjfuouej2nw9Y2Bp9t9PPTyxZsnbshknWaoPhMPfMMQHRTIj09aWNHPE8lkUachmSzqNCSTRZ2GZLKo05BM1qdO84dVpwxDwDf//h/86+2IIoRd28c2k0cQV9nLl02nC17phqGp6sv2Q59hmEQiLU/pzWbwHaoUalwPKYbXhZNoz9Tf/OqqfzYinY9zI+DFu36ox7oR/8QLL+tl2LHtGD/Oqfv6R3m7hL/FzrU7kJuZiqMeqTixfTtfzmn4XRR2HL3ID8fePsK/Bl0+yL/GuJxES3EgRtlwpOMpiCqesU8D5FUx6NDqcM6Xe04ZiURa7OLNRiUZ5h+doRUP8vt2dSox/9ozJMZwbxeg7sPzd4Poqi/Hh6ZOiBQadHT1c5NCNtSB/He1GBiRARoZMtKzIFYBXZ3dfD0nNZs/d+/9pro6iAd79IVMhXm5GJDooBAN8vXDvfpp6srforptiB/uH536mA8SibT4RNveJBLJJiKzIZFINhGZDYlEsonIbEgkkk1kdbNRqVSQyWV2jVwph0zBEKgjpkcqk0K5CP6+9oaUoVKrBevsCY1mbo9UnqusbjYKpULwHin2BHfvHAlbcYTqiOnh7usjXwR/X3uDu+cQZ9JCdfbEXO9jNFctqNnUtfejqrlHkMrGHsFprAGZjXmQ2ZgHmY0ZGm54i66ad+CuovTweYm3ZXX6CiNxZqPSqKeg0Wpw1q9Q8M63HGuvpU4an9OWfQ/416u/bGD/SxGalI/kmkFEPdJf/Mvp5J6r/P1ExwNgc7ov6mTcXXK0/J1yOGnEtXjdokBZrC9/nxoVi4tqjXbS5xFzQ6OjdjMHrU4nWG5PcMtoSc072ag7qvg7CURHx+BZZLS+0EjTJRuJTIIzvgWCRsOx9lrapPG1UGLdThcomNue2/4TYpz28uaxc8023DmyA77HN/Gfd3LvFUhYUinPeo5DBw6j+XUE/vkNZ07AjbNncP2AA0aGSxBXJUKq+0lwpwxSsjEPSjbmQcnGSprJbI4/eo1119ME+fFSypRp5EoZ/yozzJO7E7dWPYrjZ1yhMtyBXGY0jlKt4E1Ewt4rWLlcpeR3Bo9PK2Z1XDmZjXmQ2ZgHmY2VNO0+G7Zyy4MOQXFnpTDOX0+ZRiIzvDJz+LxuHKlCbzYzIZVLPns/2WzmMo9p4cxtfDmZoY6Xy+YzTzuFzMY8yGyspBnNJuyE4BMYee6unDS+km00rfmBu7hTizU7bmCwqQDXLl9Cv1yGvIJC5NT0IO15MH758Xs2jg5ebnfRK1EiJdIPYXF5aHwbj8tXbkChGsStF6V4wTb5Kgqy8CIiCpU5r3D7gR+UOg1ehvph7Q8/snmI8eDufQwrWDpiZlSUFoVH4QmIurkLD2PeoDTjOe6waTrfx8HhqDNEvTVwve2GtqrncPcJREZ5Cz68yYBCp0ZkkC9+XLEBbeUF7HOfobYoCa53H7I6JUK93JGSmjA/g1sgyGzMg8zGSrKU2XDoNKP4f/6/udtf6HB9xw8oSAvE7bRSbDsVDM1oLXZd9MLXv/1PtOT54knaG4S/ykRkTDq2/7QZR9b+gOSQK3hV3IKb4SlYt/c27v66ml/GH793gP8FB5RVleCcezj++3//GcVhF5D0ugjPkkv4FSrocTTObfoe7QVhiCisxYpvd8LnlAMaJKPYdPohcmIikPfiLhJTHsMjKg1rNh7D4xMbMdCShZv+z/Hb//oaLy5uhop93uov1yDSZT9KRpX4w5+/x+uPrfym3uff194hszEPMhsraVqzYUiayyCpKxSmpkBwGmuwUPtsuM9UcU+BU01+XudigczGPMhszNCLyDjEPI2G7EMmuDtcQ1mPTu5+xEbizIbbXzEVOXQtYUDdA2Fq704eXy5Cv0jKT9fW0sTfK5sr12hVk8djyNk4JRV1GOrrmVInBLfCcIgGmvAitZBNr2AmMHm5uXlyTCpTss+pbGTlE2XLCe5MWKV6avsTwmi0ozh65BR2bN0DjagRJy864ddjt1hfm9yv7AW7O4M4OVZ/h76IiOeIeBLHDxtr+mQjgbZ5ZrP5fJqBmjT89evNbK46nNjwPRo7GrB6x2U0Fobj4ZNYbDvji8Pf/g9S3tZg12kvuOzaiHjPE/hQkYzz/nnIS36Fk1u/R9/7p9h7xRPZ/hfwMvYpLoe84Y9evUlPgsvhtWiuL8Rx9xgEXfwF1YXP4PKqFElJCXD41wo0Z3njpFMg4j1OIreoEDsuPcGedWvx6OLPqPiQgm0n72JMvjiTiqlQsjEVCeRyCYKu7UFZsi+qekZw/mcHqLRqgXEXniW0GWW62cgVEmQXVfNHebrr3yG9vB3JkYEYUagQEeSDN1XNKMjNZb+2cuQWV6Gi6A1cj+3C+5JcbD7GzOVlCLJzczDYVYvuMSnkkkEE+Pigun0AUpZm8hIikZqVg2G5AuHBEbj06y8oLcrA7mtheBbsh5zcfPS1fcCAlG1yDbUhICwSb8tq0VVbBL/Ax+jvb0L70OQjXUsZMhvTUWpUUHCnaajUbFjJ1g/7PTCwpPbZiGWsoafFdumAzrMxj0VnNlyfsgPGGEq2HgvVLQzCfX9pmY2dQGZjHovJbEQyBUvL94VT9DJH1Zkq2GZkNlaAzMY8yGyWBmQ2NoTMxjzIbJYGi8psYiuG8TSm3PBusjiz4Xbo2jPcYT7uMK5QHTE9XIdUKJWCdfaGWK4ks5kGzmyE2syuzKanrQWD/T2IKe5CR1cPal5H84/9NhYlm6ULJZulAW1G2RAyG/Mgs1kakNnYEDIb8yCzWRqQ2dgQMhvzILNZGpDZ2BAyG/Mgs1kakNnYEDIb8yCzWRosGrP5kBYFSOvQKQPkjVmQfLZ8nNlwndKe4Q7zcddqCdUR0zMmHuMvYBWqszfGpHIym2ngzEaozWxoNlqs3HgCoyMjGB3jbyDxmdToGxjF27in0GrFyKzoRGlCBDSf3ZCdks3SheuQlGwWP3aRbG4c3gmHdevxoqDVUGK6yGyWLmQ2JtLwAO1Frii8vQLit+fh9/g6moI2oaLEQ3h8G2EXZnN8x0bs27UdASnVhhLTRWaztJDIZIh+eA1H9u/Fu/ZhyIdacfjAOci1SsHx7QW7MJuWB1jxp9+h9NVZ6Kodcejkzwg58i/01z0UHt9GLLzZqLrgl9VueGO+yGyWHhrVGHbuOsH+unLsOO0H6UApbka8FxzXXqDNqOmxi2Qz1FyBkLBIwzvzRGaz1BBBDS3/T6mUQK0DNDqNwHj2BZnN9Cy82ehkWL39LPKyU7Fml6Oh0HSR2VgByZhdIBKPgn9woEDdgiDUVgbIbKbHDpKNBqu2X4ROp+MRUmn+a2jEXXjbLUVwSAZEIpGhZkJ6sxHZNRNmI1xvT4jkKqDGVbDTLG/cIB3rEmwzDjKb6dGbzdQ2s2GyUWLVtnOoyQrCGY9EQ+FnUg4iu2rA8IZJXY0+qWHYIEo2loXMZjrGzWaadiOzmZYFTTZcklGpNTxqDcdn940wQWQ2loXMZjrIbMzFDvbZjOJSyGvDG/NFZmNZyGymg8zGXOxgnw2QHumN8h4JniS8M5SYLjIby0JmMx1kNuZiF2azf/2P+GHlOjhFmJ9wyGwsC5nNdJDZmMuCmo1MNILetko4P32Dvt4O7DzC/khmiszGstiF2VTfxuHVf4emxgUHt36NGzf28afiC45rM8hszGXhk412DBUdI6hvmP66qLx3NciM8GdDKrzM+YDUMH/+GdzGIrOxLHZhNvXuyL74LdSdPhAVO2L/6n8A7Z7C49oMMhtzsYvNqNnUXpoG7swaVdsbDHMuM/AWI+xvaizObERswe2ZcbMRqrM3xuxlM6r5IW86aPdiwwt7IaEevdkItRnHGJnNtHBmI9RmtjMbdQ8C81uxZe9NbP1xk6HQdFGysSy0z2Y6KNmYy4Imm7HKV3jbKsHq1Wux2WETNm/ajDW7rhpqTROZjWUhs5mOOZhNzT1mOG7EZyyo2Wi1OigUcsO7+YnMxrKQ2UzHzGYjVqmhuLcaigfric+QpT4SbDObmI1GKUN1ZTlysjIR/eI5/EMTDDWmi8zGspDZTAeZjbksqNmMq6ehHGcO/IJbftNcGzUHkdlYFjKb6SCzMZcFNZvmlIf4f/1//w3Xbt2Bf0AI4tOLDTVTlRoXgM4xHQJ9Y9HaOvVmW2Q2loXMZjrIbMzFLpLN3NSF5p7x/TsN6JFMvh0FZzafP7Dc3pAqZJDKZIJ19oaYzGYamNmIugXbjIfMZlo4sxFqMzs0m5lFycayULKZDko25rKIks3MIrOxLLzZ1N8BGj2ISbgvDrNx3wA83MAPaz02QMOYMo6NIbOxIYvJbMQaHRSu3wt2mmWN21pIepqE24zDTsxG6eGAR9/+O3D3e+z57vcIP/o9VALj2RIyGxtCZrMEWCRmwyWb1J//ApHTCpz+4b/x+DAzG3eB8WwImY0NIbNZAiwWs7FDFoXZaBVihDx+zg8nvHyOl4lT73uzGMxGrlJArpQL1tkdZDbCkNmYzaJJNlnPg6GoSgd/n3NdK9rEGr58XJzZyBX2i07eg+MPE/Hi5gGIoRUcx67QsTZ1/U6w0yxrmNnI+9uE24yDM2kyG2HSfQTbTKOZvC7PV8t+M0o2VIvtR27izM416JHb/8PW7CHZiFx+xOHv/wh4O+DS17/D9a1fQuMhPK7NoGRjNkt/n41MAjFzT3tAqlJBolQJ1i0IQu01jh2YjcrDAUf++luU/fJfGPHchN6z/0Cpq/C4NoPMxmyWvNlIOmv5DiL05Zc1Lt9BrIVgm/HYyT4b3UMH/asnx8KfK0JmYz5kNsuVRWI2dgeZjdmQ2dgI6d3VKD33PeodV0MpUG9zyGzMg8zGbBad2cRFPMWrmKm3orB3s/lw+G9wXPN73Nvz7YKfXMVDZmMeZDZms+jMprenF/UFLyFSGQoMUiiVUGm0U+lvtQuzGXJaiegD/4LCDq5R4XFhpsfaTbDNOLg2ZYYkOO1y5v5aqIa6hNuMg2s3MhtBlBl+gm2m1U2+g8N8Rfts7A1KNuZBycZsaJ/NcoXMxjzIbMxmyZtNXXs/NjhmYOOtTMKIFZdSAe30l05oWd2Pl1MFp13ObLiZgeauAcE241CrZVh3g/qbED7xH6ZpsyVkNhsd07H5VsaCsuHEPfxlzVH813dnscVJeBxbsvJSyqxms+pyiuC0tmSLax7+9M02/OHvP7AOmys4ji3ZeDN9VrPZcGPh+9sWlxzWbjvwx3+swPpbOYLj2Brf+Kpp2ozMxrI4ZbEVJx+/+/0KbHPJEh7HhiwWs+HY6pKLtQcuYd3lNMF6W7JYzIaDa7f1R67iu7P2sTyLzmyGe1rRO/bZs3eZ7N9sMvlfmy3sVbDexiwms9nizNrNOVuwztYsJrOxp3bjWFRm0/c2DTJ+qAuNnx37Hh4ZxqGDh3D86LFJHDx4BGs27WXsWXDWsuVYK1C+EPzksBsnjx2f0l7jnDx+nI0jPO1CsHazffwNub506NBRwTbjOMHadPVGoekWhnVb9gmWLwTbfz4g2GbJyeyHz4KyWLJpqnqPmrYBw7sJTZds7IlFdfMsO0IkEUG+CP6+9gb30H6lSiVYZ08smX029gSZjXmQ2ZgHmY2VxN0Bj+uU9gz3jByxVCJYR0zPmHgMMoX9/33tjTGGQqUUrLMnFp3ZkEgkEicyGxKJZBMtS7N5FRSK2pTH/HBvfQbG77QaGhCF7Cd+/PD7TP2N3EmTpRM3on1Mh8eZ1fx7/4Ak/lXa9gZiJZAWE8W/J01WVPJHhAS+4Iefh4bwr4ASqUVd/NBI01sM80NLV8vLbJTduOcbhdiEdO4NnjyPx/OEIqj6KuD3NB4J6YXQyYbwLCYJiW/q9NOQPsnH6RpSkxPZ9rwatW8SkRj7CsMqwOnKTSTFx0OjBd5kpRrGJnGqTg9FTFI6SspbMNxcivjERFR1S5Eeeg/JKalo7x6D02XWfnFxGLXsLhK7E21GkUgkm4g3m4H+PvT2dhEEQcwbuUx/iu/nomRDIpFsIoPZKPGyQobA2zch0wBR8YVIqOjDVUdvvLx7VT/KJKlw3fURwp+nGd4L60lUsmFoJqkQlNWB/KcP0Cqy4UarahAxZSLDG6a+DyjtNgxPqzbkdk1cjpEWxe1EViKnul9fQCKRphVvNk0ZwUh54gUJG/a6dYv9L0dezRASa2XwfJIC9/B81KX4cqNO0r2zR6HtyEFGTAR08lp4hMfhcXg8Iu878/W37gTh1UNHxD/xgQ5juPrwJSIinkLRVwMnx9v8rRo5s/F/lYM7oRmArBLvR4DmDD90v08GZz3OLuxzR96iTtSC4iHA97oLKx1DWv0oHjwtQkfBE7S35GCQld6+8hC39u9BamIs6gZHEPVOv3+/PTOQf410dWTfT79s0LDvVyVG4kODmfZW4X2vfjDQ0wv3L59DR+lz/kjVbddQ3HwQx4Y6UdivQ7iPO+LetiGAn5ccryqG4eqfhqFqbiffKHyfJyMkuZKbFYlEMsjqm1EJT8MQ+TQSHaOTL9BcqpL11SGcGerLpDxDCYlE4kT7bEgkkk1EZkMikWwiMhsSiWQTkdmQSCSbiMyGRCJZXbzRPDu7Ck3cMW+mocqXuJfVi6Kn9/j392Na4HdT6DybCSV5nDYMCWv3MTfDEIlEWo7ijcaHGcnZm6F8wY2LN+EalIuG19zzunV4mNCCtJfcSWtiuN66Bd+Xb6DuqUJalC8rAdycb2H/lnXcpAhwvwu/F/nQDrchPSYKXdxT1piOXvBF+5tYjKiB1MxcxBd3oDAmBI6Od/j66Kho3Lp8EQMyZnSNRbh14xZ6pFqU5STi0R294ZFIpMUr3miuHL2GLK8LbEiElx8kOHYrAq8DrnNV8Epqx53Tx/nhwuwM7Fq3C7rGOLwbBd4EX+PLs/yvQd2RDJ+XGbh7ZCeUkgYk1Ej5Ok47Vq1EVq3+pLojt2PY/yq4xdXy711i3uPIKX++7FV2Kw6cvMuX7z9wHVHX9vLDJBJpcYs3msMnXQHNMDZu2s4X/nr0Dgr89JtLHgltuHvmBNrS3cFZx5ltP0NTF4dmNlwW6YwRHXDvyGboRkqR1ayCanQAyu73eN818RDy45d8cOYIZ2SAY1gh+1+HY64vAVknQoo6cewCl6YkeJHejAM/H+HH23fOB+GOR/lhEom0uMUbTWfPEP+moamDf+3s6IV0SH+e/gDb/HE9eZgfTs/IQ3//IHSKMSj5EqAgOxN9/fonKDRWFqO4qhFQyyAzOjm4o5u7cECOIbkOvcP6pCPub0X+2yp+uLOHSztaDI/J2bRiZOe85suHevU3ESKRSItbvNHMLCVyS5oMwyQSiWS65mA0JBKJND/9RqPRoK25AW0tjQRBEPOjudFgLZNFiYZEIlldZDQkEsnqIqMhkUhWFxkNiUSyushoSCSS1UVGQyKRrC6rG41UJoVMLrNrtFqtYDkxM2qNmr3a/9/X3lCpVHa/XnDLZ0lZ3WhEEhHEUrFdo2FGI1ROzIxKrWKv9v/3tTcUSqXdrxfc8llSZDQMMhrzIKMxDzIaK4iMZulCRmMeZDRW0HQNKmFUNvagqlmY2rY+wemsARmNeZDRmAcZjalSj+FWaA5EfcUor6pC66DhfqBGmq5BpXIJfrqSAoeb6YIceZgPqUwyMT7740hYpxZJJVAoJJAp5Tzcezl7z40jMRp/gqmfL1PI9K9yKf9KRmMeZDTmQUZjoqLiC/AsLheDH+Lx9u1bjCr0t+40lkKlhEqjnoJWq8Gaq6nYfCtDkBPeb5gBaAzja1D68hp6uWfnKhvgntSFeN+7CL3P3Y1vBDGFreBus9UY/4B/VbLxx7Vx2yn+VaWZWDYPJ+5xu8Dd0HRo2Pw5fb58xOxodTrBcmJmuHZTCpTbE9zyWVJmG01tViRKPtbj1h0fQwng6fnEMDShmRLN2mvTG83xR6+NEo0Exc+u4J53EAK9bsA9pQO3Th7E6UMHIFP1ICSrHpcO7cfhTSuggRay4QacungDCZXd2Ln3Ii4fPYGxng9wdHaER+xrfPm/f4/C0mL8z1cbMCqVU6IxE0o05kGJxgyl5r5H94cCpCQn4X3LiKF0QpYymsKI82gVaaEerYBncjP23oqErjkZ8czsvGIKcCEkH/WxblBo1ZDLR+F0+SyC0muw7ss/ITinCd2VKXDze4xt5wNxdPvP/LL96hgOKZs/GY15kNGYBxmNFWQpoylP9ECnmMW6sVqE5nTC5+ZpHD1yEjptDx7EVrFEswdnTx1jsU+FsYEPOHfhAgJTKnHp+kO8uH8ONUWxOH/lFq56J+CJyzHkN43h4LZNGJZRojEXMhrzIKOxgmYymh8vJWPd9TRBDnnkTdoZLJHL+CNVnOnI2LRShRxK1tFzn7mhpG0UcpUScqXcML6E1SnZ9GK+jBtXIpOyMgXkCil7r4CM1SnYONz4ZDTmQUZjHmQ0VtBMDarUaaDUCqNgyURoms/hTUSg3BTIaMyDjMY8yGisoGkblCUUhdNXUNxZKYjcfx/ELIWMjy8xHIrmh1nSkbBEwjFeNg6XlD4v4xg3I6nh0LYxnxvNdPOYC+OHzjkmDrezBGaUzpYKZDTmQUZjBc1oNHd+hOLBekHkwYc/GY1EJsML3wcs6SihUvYiKv0jXucX4XVBCb8ZNb5Ca1UjiH71mg1PlHGvUrb59PptCd6UVCP89kU2H7W+jlsObjqd7tOwUtKBqOxa9tl6M+PKxufDbb7V1Dfx4+rnL0FrYy0zLyn/nkthly+4QKNm300ximeZZfy4suFaJJd0fPoMfl4Cw4sNMhrzIKOxgixhNBxtr4OQ2SJGQdhFtMl1eHT7JtxDEtFQlov4pxGQi7vh9+gBgsOyUP0mHsHRWZCNtOK2y20MK5S4e/MqQpPe4d7BzZAP16C2rw+vC9+goqMH3u73kV/dgdHuanh7uMAvuRZFyZF4lv6OTyIy6QDcbrugpbcXf/7bSgyNjcL9jguKmwex9Z9/wFv2+jzQAwmFtdi5fgce3PeAUiNDbkUjBlvL8OjeNcQVNSGvKB91TR14eN8VGe+b0VnzBoERL5D1rm5y2ywSyGjMg4zGCrKU0WjYv82H3LBt3S+AToWC9Gis/PO/kOxzDC0KYM+qn9inafD0STL+8u0uXNi+CplxnnDxfQo5WyFSX0bgy3+uxeOLm/HzxQA2bg+2nA6ETidDQlQ4vt96BVvX7Gbl/QiOL8K3W05g95pv+Hl2vn+Ok04+/EPzdh50hFYtx/PwQHy98SI8Du/gx1m9YQ9aR+XY+BN36LwR3vHvcTY4E2vXHeNPMkwsqsOKX93Z56kQExmKf/14BAc37kRp5CV0yDG5bRYJZDTmQUZjBVnKaLjxwy6shF9+K1vRm3Hg1lOs/v1fEevxK8Tsc27sWoFXTx8g7Ek21rGVPe3FY7zOjsH77KfISIyFy9MMfPGX7+FxcAOe3zuAxpEOnH6Uh4Y0b8S+fYcv1pzG8XXf4dmjiwhI/YjV28/gVYQ/VBoF2svSUFaWjYsRFVj17Rp8SH+AV3kF+GLVSXgf+gl1ve2ITn2DNRt+xdZvVuGp2ym87x7GQa807PjuO4TfOYKkt7XY7RqP3spwhKQW4i9/347Uu7txwdUXIqP9T4sJMhrzIKOxgmY0mtsroHBbJ4g86NBko2HIlCr+sDQ3rFDJoGX/5Go1xOwzuNQiV6n4cpVOw7+XcTcYYp/D3cRHrpCzsfVHtCRyOeRs5VapZfxycNKypKHQqKFg81MopWxM7siXft4ShYLNRwqFXAK1Vs1Pz11nxU3Df75Uws9LrVGyqbRQ6/Q7l9WsTH8ETc0fVldr5Ow7yfhl4bTBYQ/yksPgm1b/6TsuJshozIOMxgqavkElkNS8gaSuUJim9wLTWIeFOrytYCsqdy4Qd76PUL29Q0ZjHmQ0JionwgPc4/nrXyeg5F0B3jXN/RIEzmg0bc8YLwVRdabw4whPa1nGjUZ/JEl4HGIqZDSmwZ3zxaVwpUppGNYIjmcP2I3RKAbqUNPShEE2HPg8ky8L8o7kX43FbXJw55ZMRQHU3gHqHgiiaw5m47BNFMP4HW2tULBXhWwMfSK2maJWQMUMYvI89Qy01kDE5j8wpj+vZTa4w9typQKJUaEYkHObPzr+fJuJcbjlmFiWcfrbP7DPmVq+XFBrNILlhACsfyUHuuDqhZN49q4Xd07/CpdLJ1DSJRIef4HhdjlYUmYbzT23AJTkJSO/Q4yAyDS+LMDvOf9qLH4TScadZ/I58hmNRtsUzMaRGcaVoTrFE6lNElzavhoqVQcuB7xGzP2D6BqTQ6mUoGtwDNz9ajhjy/M9jz6tHMX13RAN92KMTS9itLY085cqjIilGBgahkwyjEFmWrzRqFR47HkX/Srgwra1kLB4OzrYze/DGeoqwYvIILSPaTAqYQYzNAK5dAyJXofQpwF6Otv4c2hGRGIMDA4Zlnnpo1ZrBMsJYbh9di9CHyI4px2X92xChI8TSrq5JC08/kLCrbeW1Lw2nZRjXXyi6arMRWJCPGr7p945ffpNJzbuLEZjvOkkZ+nlyLovEZZTj6HOQhxyfILASztR0tiDrau3wO3ENnSNvMdPv1xGlv9VjKh64J5ajD0Xg7Druy8wMtSBuLhn2OMSi+//9Ge8r23Fhu0ncHjDj/xySkUdSIx/hfWHvXB03ffMuLpw9P4LbPzHP9HdVIGYsAfwLezGl2za8tZWbD9wC4/OOKCxMgN3Q15g81F3bP3rH5BeUrdo97mYCm06mQZ3bZ1ouBVHb0fj533X0NOYB6eIYrs8YdOu9tHMRZYyGu4IVOrDvRhkiUOjasf10HdI9joG7vjNd2sP42P5W3R15eL5uwG89jvPG83t1Dps/f5bBMe+QdnT68goq8a2C0HYvPUkm2oAW094orQoG2od0JAZgJdvyvDTDic473Xgl33dN9/hSVolvE9tw8fSNDin1GPznqvMlepxPqwYz25uQ0GSN+IKP6CwpAo7HH6FTr04D1WbAxmNCcjleO5xDaeOHUT6xyG4sk2n8ycOo7BxQHj8BWb5Gg0bbql6jVG2ycXtL3kS5A/RUBsiU96i7cNr+Ic8waioC/XdI+iseQeRfARVNaW47hMDt9Ob0TrYj4Cw5yisbERubhGbhxTvc+IRFhUPHXcJwkgXAoIj8Ka4gj9jN7cwCfcep+PWvvVo7qjC09hEfGwfQM7rd2xaBTJePUZmbi7EbJMrKsQPuWUNyM99w18SMfl7Ll3IaEyD20+j1Cg/7Qzmjjja6+UnS8podI1+0DFDEULT9pyNM8NKazhCNH49kuAFlsxMXmckI7uoghmA8DjcH1roqBO3QywnPRH5pR/5TaGpHcJo2Zbp0SoyGvOgw9tW0IwNytIJdwLbtAhNYwXoNhHmsbiMhv0Y8P1t4VGotBiTcn1cuN62KATaaqkZjZ1ARmMei8lopCPNbFP9LuMeYUz1LYjk+rsZGENGYwXIaMxjcRlNC1DnNmVf4LKnxoWMxlaQ0ZgHGc0SgIzGdpDRmAcZzRKAjMZ2kNGYBxnNEoCMxnaQ0ZgHGc0SwP6NRoekl5HIet8KrbIPr2Lj8L6Zu5Z7ssholi5kNEuAxZJo3kb6Yqg5y/BuqriF5m/AbcdwRiNUTsyMSq1mr/b/9+WQjbayFYuMZgrMaMQK7uLYye3FrbeW1LyMpq+5GiEhL6AR96GltRX+z/MNNROScnej4x7YZsdwV28LlRMzo9Fyt4kQrrM3FKIOtmKR0UyBGY1MJdz/LSmzjUbHOllX7wCyIv0gHxnA4EA//CNzDbUTok2npQttOi0BFsOmk0wigZa96tiKOjI29RYRnMholi5kNEuAxbKPZjaR0SxdyGiWAGQ0toOMxjzIaJYAZDS2g4zGPMholgBkNLaDjMY8yGiWAGQ0toOMxjzIaJYAZDS2g4zGPMholgBkNLaDjMY8yGiWAGQ0toOMxjzIaJYAZDS2g4zGPMholgD2bjSK0S6Ehz3ln4kEnRxPn0x9SiUnMpqlCxnNEmCxJJqItI8IDHjGD3uHJvOvxhoTj/ELbc9wRiNUTswMZzQiif3/fTkkw81sxSKjmQIzmjGZekp7ceutJTWt0YjGZn/2blxUBOr6lAiNyeHfh3s/5l+NxT0ki3sYvD3DhTKhcmJmuAfvCZXbJdIetmKR0Uyh2gUqtgJ83l4qhiU1rdG8DjyPvJo+jAwP6zePPtNQfx8zoxE8SSlDTEgARkdHEJFSbqidEOeOn8cye4M2ncyDNp3MoH6a4YVioTed6kvzkZWZjdSkJAwJmBt3m4ih0Ymb4wwNCUctMpqlCxmNaSjLHOFzbQuGP7gDtbfhfXULZHUeguPajIU2mtGmAqxbux4bdx41lJgnMpqlCxmNaQzmXgG6vLB6kwOOrvwzP7xh1bdAEzMegfFtwkIbzdGNDvqBsVK8qJXph80QGc3SQ6lRQ6GU8UbD3fZRLrf/Z4/bxaZToydyXFejovQhtqz5Hmj2wrFVfwHaFjDVLLTR9FQkYcv23Vi/fpehxDyR0Swt5LIuHNh3EIfO3Ob/vs99biH2XQMkAuPaEwtvNO6o8t2ES9f3oTztJjx2/Q21WZewc+9WoEFofBux0EZTkxWJ40eP49ihg2hUGgrNEBnN0oPbZXdhy4/oeRsK72fxqO/oFxzPnrCHRKP6cA/i964Ql99lm0seaMu6xr8KjWszFtpobuzdbhian8holhYSuQI5ES5IrxlExOXt6JUocHLTCvaXVgqOby/YxaaTPbLQRpP88AzWbdgMhzVrUKsQOL49R5HRLC2kbfn4+/dbceLEWaiHqrHn8Dn8evoOlEqp4Pj2AhnNNCy00XB69eQxcstbDe/MExnNEkMugw5aHm5nsEanhlIlEx7XjiCjmYaFNhqn3asxptagNsULr/vUhlLTRUazdKHD20uAhTaayBu/4EVKLu6e2IYWGW062Q+sPSVjdoFKo2Svo1PKFwzB9tJDRjMNC2003POaxMMD/Ot00rJftHEpVWq2wk41JDIay6JuiwZq79gHNQJlC8ZdiGVywTbjIKOZhoU2mjy/06jolvMXzglJpxGhvk+O4HvuGOl+DQn36Fvl1GsV9EZj3+iNRrjO3lC3xwp3mGWPu8FohNuNjGYaPhnN5Pbirsq3pKY1mg+FGXjx/DleRUejVTH9lZwBfs8wWpOChPhYfOya+mBw7ipQDTMre4aTULk9outOFO4wyx531j4z/B1lvWwcMpopVDvz50UJtZklNa3RJNw/itLOEaz76muMTLMvODM6yjCkl5d7uGFoQrTpZFko0UzHeKIRbjdKNNMw7aaT1RONCvedb8PDwwtf/+5/4YHnQ3RyN6z4XPIexKflID27AEPNFUhKSsagwlBnJDIay0JGMx1kNGaxkPto1Go1VGruBjjcuRJq/sZQ5oqMxrKQ0UwHGY1ZLPTOYEuJjMaykNFMBxmNWSy00Xif2GEYmp/IaCwLGc10kNGYxUIbTZrfZaxc7YBNGxzoWic7goxmOshozGLBN50Ug7hy4yH6PmTA/AsQyGgsDRnNdJDRmMVCG82ZHdvw6s45QFuLqGqpodR0kdFYFjKa6SCjMYuFNpqWN1H44n/+grWr1lGisSPIaKaDjMYsFs5oNMhITUdefgGKCgpR/LYYY9OfGDyryGgsi10YTb070MDhATR7Co9jc8hozGIhE01nVzfObFmD/qFBJD68gA4l7Qy2FxbcaJi5vPPfjjueZ/Ds0goc2PRPDH9c4NtR8pDRmMVCbzq9cNyLpNeleOx8GMVCD3Zi4k7qG5daLXydNxmNZbGLRNPmgX1n9rHtaw/UR+1Gbupt4fFsChmNWSy00WTFxULc344RubCBtFYWQjQ2jPDUCuREBkIk6kP0m0ZD7YTIaCyLXRhNq7veaJrdUR6xB5mxjsLj2RQyGrNYaKMpj3bG/ksPEODnh96J285Mlk6KjNqhT8/eDns09aJKuUIBpUpl13AbhkLl9oi2M164w9gSZjR7zx/Atc1/w7mtf8PHgvvC49kUd9Y+mintNY5K3MXGIaOZAjMahVo3pb0Uynk8+kRA0xrNXPT4pd5gvIPZryz3GqB/NRbnjCLOIe0YLtEIldsjdnPUqdmDbUI9Atq9hOttjjtELNEItRkHJZppYEYzxhLN5+01ZqtEc2//Gjj88DWu7luHXkOZscrSo5GSmoq3tT3QjLbhWdQLiAR25dCmk2WxG6OxO2jTySwWetPpxu4tqE+5j4zkCMQ0yA2lpouMxrKQ0UwHGY1ZLLTRjKu9o8cwZJ7IaCwLGc10kNGYxUIazb59p5F4/yg2O2zE5o2bsG7FN6gaNu9cGjIay0JGMx1zMJra+wxmNsQE1c4LZTQq+D70hq9fIAIDguDn44shaCAy8wpuMhrLQkYzHTMbjaS1Coq7a6C4t5Yw5tZXEGsxpb1skmi0Gg1U3J2eLSAyGstCRjMdsxhNGzMat3VQPFhPGOPy7cIZza+/nkXSg+PYtmULNm1Yj1o5XYJgL5DRTAcZjVkspNH0dbWjuKgQyQkJCAv0R5fQzcnnKDIay0JGMx1kNGaxkEZzcO0X2LL/Epq6B/kblc9nI4qMxrKQ0UwHGY1ZLKTR8NLI8SLIEw4O2zFAt4mwG8hopoOMxiwW2mhSnwdj3dpNiM4qn/H52+PS6nSCyYeMxrKQ0UwHGY1ZLKTR/O//z/8D63YcxMOH3oh4EoXhaRKNvLcJV50CMdpbgLbuLgyKpz5BjozGspDRTAcZjVks+KaTQSqlAjMd6X4SHIWRmkSkpiSjY2zqTT+lchlkCoVdo2NpTKjcHtHYw9Xbdok7ZEq1YJtxyDtqyGiEYEYjY+v31DYz/7IjIc1qNLOJM5pxPXrw2DA0If7XRCaxa7hEI1Ruj1CimQ53SORywTbjkLZ/IKMRghmNhCWaz9uLW28tqXkbTdHrEnR/eI3Ip0/RyWWwz0SbTpaFjGY6aNPJLOxl02m+IqOxLGQ000FGYxZkNLaDjGYpQEZjFmQ0tmNRGQ23M7jRg5iC56IwGp2nA9Tu66H22MCjFBjHppDR2I7FZDTy5PtQem8hPsd3K8RKpWCbcdiD0aiZyXiu+h2cD/4Ix3/+G0J2/gXNrgtsfmQ0tmMxGY0s7rZwh1nuuG+we6PhgOcaXN2/Aof+9H/i2k9/hIQtt9B4NoOMxnaQ0SwBFovRuK/G5b3fA14bmen8hOvMdBZ084mMxnaQ0SwBFovRPFiD6HM/wXv973Huxz9QorGUyGgsCxnNNCwSo+HgEoyKLa/GY4FNhoOMxnaQ0SwBFpHR2BVkNLaDjGYJQEZjHovBaGoKUlDdD0h66/As6hkGuKuzPpP9G42EX06JYJ39QUYzDWQ05rE4Eo0COW2AX1gi/87X9yX/aiy90XAXadkhMinaK9Jx/uxZFDb0MrMRGMfOIKOZBt5oVIJtxkFGMw2fjGZye4kk9nRRpWYU+Z1AcHQW/zbU5wn/aiyZXM4/6N8uUanx4OBGSBVyHLrzEkqlwDj2Rvwd4Q6z3GFGI1drhduMg24TIQwzGu6GEJ+3l33dJkIzgvQ6HQpjQlFZUYG0MhZvPpM9bzpJWGMG3TiGnPRXOOf+CnK58Hj2hL0kmvFzP+ziyAkHbTqZB+0Mtj5S1jGd9q1D1LNw7LsWDIVCeDx7YqGNhjss+2LbH1F0Yy06LvwLu774D/S52YHZkNGYBxmNbZCpVPxyKhRSwXp7wx4Sjfz294i/vA6r//p7IGgzVv/t99B6CI9rM8hozGPJGw3bDrQXuFsiC5UvCHKZcHsZsAejUd7+DklX1mLTt38DfDZh059/Byz0JhQZjXksaaNhHUIe8CvkgQfsAmXwIcHyhUCaFTS1vYywD6P5FlHn18Hz+9/CZ/MfEXDsx4W/3QEZjXksaaNhmyv0RxdGluQ+tb2MsI+dwRs+3VNFyV5VDOHxbAgZjXmQ0SxPFofR2CFkNOZBRrM8IaMxEzIa8yCjWZ6Q0ZgJGY15kNFYHyXrnDWXfkDJue/4jio0jq0hozETMhrzIKOxPvBywM7v/oy2GysF6xcCMhozIaMxj8VkNApxC2LiE1DWMmIomZA9G4324QYc++Y/sefvv4XC00FwHFtDRmMmZDTmsZiMpvtjEls44Yuw7NloVA/Wod1lDV7//Ac0u5HRLGrIaMxjMRmNViHG0NAAPAOTDCUTUqjUUGm0k+HK3dYKf3Ebwp3/kX/sXyi9+pN9nAvCUKZ6TW0vI5QJ9wSnW/Ywo1FBJ9hmPN0NZDRCOH/Lr49T24w7X95ysojR9DfXoamlEeFJJYaSCdlzorFHKNGYCSUa86CdwcsTMhozIaMxDzKa5QkZjZmQ0ZgHGc3yhIzGTMhozGMpG41UpUT53SOouHeU+IzmhNAp7WVMY4y/4HTLnvvHIFEqBNuMY7C1lvqcAKW3dkMm8BSQJWE0KpUMDo4Z2Hgrk/gMz5jKKe1lzN3nZYLTLXc2OWVCqZr+5mUfmntZnxOedjmz4lIqoJNPaa8lYzSbHNOx+VbGgrPVJRdbXfME6xaChzEVU9rLmHvP3wtOZ3Ocsvh22+KcKVxvY7Y4ZcxqNJvYj5vQtDblU7tlCdfbmJWXUshorM0WZjL/8812/OmfP2KdY47gOLZmsRjN2sNO+OvaI/j9ymv8Si40ji1ZLEaz/vht1m5H8V8/XLSLdiOjsRGbrkTiT/9YhQ1OuYL1tmaxGA1n0l9vOY0/bbiNLSyCC41jSxaL0WxxycPX28/gD2tusXSz8O1GRmMjuBVmw3FHfHs6VbDe1iyqTafb+fjfv1/N2jBbeBwbsng2nbLZplM+fvf7ldjmsvCbT2Q0NoDbP/Onbzbhv/+5GRudaNNp7mRizUFH/P6rzfjnnkCBetuzWIxm7VFn/OGrLfjHL36C9bZm0RnNhw+1hqHJsvtE45zDWPhf5HEWU6LZ4sLazg72M3AsnkSTaWg3+9iJvqiM5llQEP8aHPuWfzWWTCmDQqWYBKDmI6R+JSeM8Y7/OKW9jHkQXSk43XJnK1t5dVAJthlHbfsQ63PC0y5nVl1JZ+ujZkp7yZX29Ehcg0Jjc/nXcJ/H/KuxLl28hONHj03ixLHjWLNpL2OPXbB+yz7B8oVg+64DU9rLmK07fxWcbiFYZ0ftxsH1K6E24zhw4IjgNAvB2s320/d/ctiNkwLttm/vPsMabBlZxGgC/SL4V98nmfyrsThnVKqVdg0noXJiZvTtZv9/X3tDx9pNobLvduNSjSVlmX00Ohlevy4yvJksoX009oZG4BRsYnZUahV7tf+/r72hUCrtfr2w253B04mMZulCRmMeZDRWEBnN0oWMxjzIaKwgMpqlCxmNeZDRWEFj4jF+oe0ZtUYjWE7MjJIZjUhi/39fe0OuVNj9esEtnyVldaMhkUgkMhoSiWR1kdGQSCSri4yGRCJZXcvKaEqzklFRmoe6IRUyXz5BeXEWOmU65CTGoyQ3EUM6IDriCQoz4iDSGiYi6aUeQmZBGQJDX7E3crzKLEZE2AtA3IaCsgqERBfgXVYUiuumPhZ5OSsuPgOJUcH88JNnKYiNfMKGdIhPycfTkBDoxB2s/SoR9kJ/Gc9S1fJLNKohlA/I8aywk38bFJbNv6qGatEjUyC7Vf+EvhfJ1fwrabLCQyLQlRfFD4t7Cpnl6BUQmsD+V+JNWZ++gPRJ9W9eQDn4EcPcG3knSru5ixCAnJhQ/pVTcEisYWhpapkZjQ4R0Vn8UHhOM/8a9LQA0MrwMqOCvVMitZZbdXR4ldXE15Mm9CEvgU96HQajGWvNhpq95sc9g96eJWQ0n0k+1ITillHIej+glytgCbBqEBhsLEbTCNd6nOFE8dc/LWUtK6MJv++I1JRkNA6qUZ4ZjYTo5xCzv7DbtWtISUxAnxLIfPUEr6Ii+ecRkyakHa7HQ7bZFJ+Yz71DeFQMIl/lQNyYx2J/MtKzS1m5AuW1Q/z4JE46XL3xALGvuLQHRIY9xdOnL9mQAjfvBiH6VQokLfl4HJ2ClLwyfpylKtoZTCKRrC4yGhKJZHWR0ZBIJKvrN1qtFr09XejtJQiCmD9CokRDIpGsLjIaEolkdZHRkEgkq4s3mmf3r0AjboF/3Du0F8UiL/EFtJ2v0a/R4mlxDz+isQqee+F5VBT69OcbCUrSUYoB/f2rZ1TMg+vsfxWu3AnXF9hIvrcuGIb0cr7maBiaXm5nrxiGOI2ickCBnOinhvckEmk68UZzafcuvHqtfwBcbIg3bt+4heqMEOYWH9Eu0+CBhw9cvBMQ7efDj1MU9QBJRXWAehQZdTLE+XmivTgRT4N9IFMrcevCVXRWv8OoWgWf0Oc4dfImBureIDIiBF1yNe55BrLpG/h5JXpewg0P/ZmmbcUJCGHzqBnV4Na1a3jgchP+oeG4HZqNCNcrCHl4B14+Qbjs5Iu6dL0xBUblwf3KBXg6X+fPTvXyCcXDkDTkPn7IXlP4cTLCH8Hf/TZ/uryb0208Cn6JKJeDeBLihdIevRveunyDf1X3fETE4xAUdyrhdPkS7l2/Ai2UcHkQiN07zqA01h8h/qEQtWfhtNszZD4PwmBFCryDHyMg6QOSQh4i7KET3jbyJ5yTSCQm3micHz2D46N4QNOBrCYFwu45IcHbCb0FkciLDeNHvBvGnRE6Ie1oC2LeDcDVPQTuT97g0v6DSE2MRetQO56968boh3QMKpTwfByPgJgSeJzejYyUJBQ3jCHS/yFe5OqvJYrxuIlnnrcgY8M3zt7ky649SsO1+08hbcgGl6dcLnnCm5kf0Im8HjWC7jjiQ9xDftw7PslwdQ1ipliCj8O1eBCRjIjwl3hx/ypfz+n8/WfsfwWeZWQgu437JGZQt7kkBQRldvCvt67oP3ukoQiv4uLhn1UHl0dxELekIj9Xb2reV50gbi+Hk+Nd6DCIrFYpIj1uoSOPmTKTo3MEIu5cx6sgT/49iUTSixmNAs/fNEFUn4M2sRQ3nd3h6cVWGN/HKHgRhNGmXPiHPUNS+RACDE+izH8ZALc7ruiS6FAT44lOtgnVXBQHby9v9EsHkVrZC1FDIXpHRnDXKwSePo8x0vgGD1n9x54RPPT0gf/LPH5e6aH6lfLhLScMVGezOk80sfl6BCdC0vIWvTrAz+MJIh/5srF6UNyrwMtAbyg7CvDgUSACXxXCP+AFM5oqcAfWbjvdgW9wLNJCvfj5csp9EYCH9++wbwp4ODvDm5lfYpg3Xxf9Vn9tjsfFg3BhaafuzSsEh4Ug/l07/J9ksuSSjxEtaxeXe7hxwwvFsaHwfnCPpScdzt/yQ/qzQPSWxLDUw5YzMAmP7zsjIiQQ9T2tKO3mZ00iLXtZdWewcqQNoeFPERWrv5BxOegl2+yKfBqJPqmhgEQiWddoSCQSiRMZDYlEsrrIaEgkktVFRkMikawuMhoSiWR1kdGQSCSri4yGRCJZXWQ0JBLJ6iKjIZFIVtcko+moKERhZTN/Ov0kqUQozctGbT93Ej8w0tWMpi79g8IqsuPw+iN3AaEabQ316B0z//kB9UWpSCtqNLwzTeKWUsQkvYHY8J5EIpFIJNLyklGokSLiyhb85Z8bEZrTZijjpEbSozP4x/98BbeYGr5EKZNAJOPCiwZPnI/DM07/vDWxSASZaiISqeRSSGQT96XRGT0oS6NWTYQnjRIymYJ9ziXcCMgxFDJplZBIxh+HyGQ0vVathtbofX9+CA6fe4R+w3stm7/GqJ6bWK3WP+mME7dsctXECMZDcpnRZ45Lq4JEKlDOSwu1ZkoUJJFIJBKJZENNhBplDVxP3UBu1Ts4HTuBtGZ9GCl/cRdXfDJRFOOF8276pwTn+V3FZV/9ddmRLNR4JbWzoQG4njyKZyXc8wpFKC0sQGVjN5rfxuDArkPI5O4o0ZKEjd99j+M3fVBY243R5nyc+fUIHqeXoaW5BvdO/YzrIW9Z4uiBx4Xj8I6vRF93He6dOYKAXPYZojqccvgXdpy4h7R3jVAY5Yj+/FCcvh6A9+/TcOn4RSRV8I8hRbr7IXyzaie8n6ajc1SN5swA7D9yDXk1LajKicLBvSdQ0ClHT2EA1n+3Eb7xRaitzMWZ3bsRX8y+i7wNzsf24/6z12hprMaji4dw2U//3aMdd+Lbdb8iODoX3WNzuKkgiUQikUgkq2ki1LRm4cyJW6jXAeKPcTh93g1vC5Nx5fID9LDwMPI6FIcv+fFPdy8IuIFr/tn8ZBOhZhB3z5zAqwoxNAMf8ODaBdzzf4bC/CRcZsHlRS0rr0/AsZN3wY3NKc7tFG6EFhreAdn+1+Aa/hby2ufY6XAQ4YmZSE6IR3xcKspah1nWqcC5E+dRKfBA+eHiSOxatxa7jp5DYvnECLEPzsP1yTvDOzE8zuxHUK4+8HDK97qEq+F5qC8OxtmrESyOcZIg0vE04vJa0f8mGIcu+fP3A+XVlo2j+y6gVqlFlMspeCXWGSpIJBKJRCItpD6FmsF3L3Hupj9GDUdoamPdsHLVHhQO6A/MyBpTcf70PXSy4dLwO3AO1d9P+OX9C/BP526oOYh7LNTEfJBC1pKL80eP4q6bF3w9XXBg7ymkNkuhYfM4e8Ed4we31MM1cL90Aueuu8LNxQXH9v+Cu88qWI0G+VEPcOLUVbg/cIfjFSdEF7VCM1KNq+evopK71+dnGih8wpY/BNxN7mqT/XDiwgM0jAIZ/jdwP2o81LDv0VWC2+dO4uY9d9y7fgFX7kVimCW1tjx/XLwViTF+LCle3LmMmHQusCiREXoHp87ehIfbPZw5dQWJFfrQFHn3AnyTKNSQSCQSiWQPmnSisPlSoCTWF7v3nMPbDvNPFCaRSCQSiUQyVxYKNSQSiUQikUgLKwo1JBKJRCKRloT4UKNSqVD5vhjvCvNQ8vY1QRAEQRDEgvKuKJ9ncGD8Zi2zi/bUkEgkEolEWhKiUEMikUgkEmlJiEINiUQikUikJSEKNSQSiUQikZaEKNSQSCQSiURaEqJQQyKRSCQSaUlo0YcahVKBMfEYRBIRMQ8kcgk0Wi3E3BPYBeoJwpJw66xKrYKcrb8iCa2/hHUZYyiUSihVKvq9mCdc+6nV3FMg7VNLItRwDS2Wiol5IJVL+VAjkUkF6wnCknDr7HioEUtp/SWsi4gxHmro92J+cO1HocaKolBjGSjUELaEQg1hSyjUWA4KNVaWuaFGqZKyP4zMLFRsWqF5LmYo1BC2hEINYUso1FgOCjWzSNTbgMq6bmi5N+oxVBTkISs7B1lZuajtGuPHmUmmhhqJTMJ+wCW4GFiEzbfSset2lklsvpWBs34F/LykbF6fz9+isPlz57oI1n1C/32E6+YOhRrCllCoIWwJhRrLQaFmWmnw4U0qIn18EBKTBwkr6W9Mx5PoMn31HGVuqDnjW4C111L5kGIKa6+l4fij1/y8poYaCTNpGdpr8pGUUYxBiQJShRxySTfy0xJQXN8PpVKEzpYGtHR1o6WxAV1DY5DJBvA2Nx0lDd389Ny85Mzw20rT8OJxDGS88Rt/jh4Z61jdH3MREPwMrWNSyKcLN1w4ko5haHgQw2MittxSjI0NY3B4CCJDiKFQQ9gSCjWELaFQYzko1AhILWpHbGQUKge0QFsxIqKzMcrKVQP1yM5+g/KKciQ9DUJEahlUOv0004kLNXLWWRUq9ZxQsT+GWqPGWb9CrLlqTqhJxQnvN/p5sfl8Pn9OxZEXsG7XXfRp+LfsizXg4vZVuBvXzt7oUJYWCR9vf/j6R6CqTw5oZagqLkBNxwg/+mBHLV7n5iLc5SSO73dkUwBK9llqrQ6jfc3IS0tCckYBOsVqtGYHYsuuc2hWAX2NFSir74RcJUdjZRGSE+KR/roSY2za9tIorPvn13B9Uoi+gV4End2EFTsvobixB0q1ln0Xjf5z1Jop34kgrIFWp2V9WitYRxCWhtto4xCqI0xDq5vlh3kBtSChpq+5FsVvS1FWWY2iV8G44eKN4uZhyORSSKQyKJVy9FWnwzs4CSL2Yz2T7G1PjRZKFD+/hi//50dcvOkKF2cXuF4/ju+++Ce8MztRHHweDr86on5UhOqEB9jgcATvulpwa/8meMaWIvX+IWw/+wgdo2IUPXbE8b1XodRqIGNbGJLeUpx0+B6Hbvgi63UJeuUaNOUEw2HF99j5yx7cDsvEkFwJmWQIH9/mIOHVUxzf9A02XwjFQM9r/OqwBY/zWvj2jb1zGLvOeaGLtbeE+y60p4awIbSnhrAltKfGctCemtnEfrCVLPlxUrOw0dfTjbb2bgyJ5HzZbLLHUPMm7BRWbnZEm5R9J60OOnElTjl8h3sJrah66Yh120+jsKkT+aHXsWH7BXzob4fzwW14FP8eyXf3Y9PRe6hsqMajk5vx85aLYLmYLbMMo8NtKM5/g6raKvhf3IrNZ4NRmRaMrTuP4HHoXfzy80nk1fehKOAUfth6AUW1NXA/sg7rT/hhZLQCh9evhlt0KRQaHbK8TmL9vuv42DfKfw8KNYQtoVBD2BIKNZaDQo2VZW6oOc1CzRoWajaxoGIKa66m4di0oYabvxijI/3oHRhkKxJXrz+fpb+/FwOjY5Ap5RCN9KDmQzlqW7shVyvR+TEZu1avgmdiDftGGgx0NaKi6iO6BgcxNDxkmDc3rzH0dbegsrwEVfWtGJPJIBINobe/HyIFm+9oL9o6uyFiy9DV9AHlH+vQOziAgeFhtlwsFA114eOHKrQPjEIuF6GjuRofG9h82Ly5vWQUaghbQaGGsCUUaiwHhRory/RQow8jL/Ma4JvwAYHJ1Sbhl/ARz3LqP83r8/mbikQmwuBAD/qGRvi9JULj2ALaU0PYEgo1hC2hUGM5KNRYWaaGGn6PB7e3piIdsqLnkL19ZRpFLyAtT52Y15T5L04o1BC2hEINYUso1FgOCjVWlsmhhvvRlssgDzsBxZ0foXiw3jTuroQ8+PDEvD6fP2/QLDSx4MSdgKsfj3vPxuWWk73KlDIWImSQKfQn6U6dhx6ubmigB0ODQ/whM6FxPkdimK+UITfMf6C/Bz1DQ+x7Tz+PmUKNhH2nfjYP/d4k04Ictzzjl6kLI+EPycmE5svtCRMPo7u3B8MifXuM13GHETmMx+cO8/X19WBgZIy190Q5YX9QqCFsCYUay0Ghxsqyp1DDnbeiVY8i/MImrD/pj0ENoNLqIGpKx84fVyCosBvy3je4dfUOEmNCcMvVD/WDSmbucihUCoac/zHm7m2j0LBOoxmGz6HNeOSbxH9X7lJt7twX7oeACwFcYFCwQDAekBQslDTkRsHpnjeeP/eF66NXkKmH4Lp7DS6G5vGXbCsUXLjSf4ac+0w2vYQFC4Vaqf8MtuLLlfrvJVUooNRooJE248y2n+AeXc7G0LJ67jPZcvDLOxEsuEA0vowyNn/uwrXaFF/sPeqMFpma/2x9gNG/KtiPmkbcifvHdsMjsZLNWc1Px4UgLpRxV8S3vwvE+jX78baLm5uSTcOWSTGK3OeBeJpeCrGG/TCy76Fi310xUI7969cgPLuZjauZ+H5sGbn5ytjn89/b8J25+/+ML4uSzdfUwEaYD4UawpZQqLEcFGqsLHvbUyNRqKCTNODarlW4HF7ClrCXDxUXgl+zUKFD05sYuHt5I9TbGRt/3IwXH1uRFXga//rr1/jlmBNe17cg5sEJbPr5FHx93LHxH/9ExPPXGPr4Cnu37IZnUDBO79oK12dFKIpyxIath+Ef5A3v0Fj0iMbwNvExPD0D4ON6Eus2HcHb1n54n9oFx4Ao+Nw4gBOuLzCsGoT/6Q34x5ercfyaN6raGxAf8ojNJwyOhzdi07GH6B7rh8+Z7dh17Ab8Hjrimy+/Q1hmPRqSPbB913EEhvpg7+at8E+vhVbLwgMLP21vQrB5zRbc9Q2Ep284KpvaEOX4M/7yxUo8eJGHgZ5WvAp2h6dfEG78uhHbz/qi/H0Sdn31JzgcdkZRfRueO+3H1l8vI8jHG+EJBWiqjcf6P/w3dpy8hTuXfsVPG4+hpHMIkRd/xnGfdCgkzXBm89p//jZ8713AP/61FmmljUi+cwB/+8d32H/RHc2NTch67gM3nyDcO/0z1v5yC/Xdlbi5dxuuP3oCn6u78LcvN+JpfhNUGi7wTP6bEpaHQg1hSyjUWA4KNVaW/R1+EkOm0mK0MRX7tmzDwd2/4ODVIAzrAJ12CM9uH8H2AzeQlB6LMxs34F76eyT5nsTB68/AdZPh6mRs/dEBKa3cJe0y+B7fgacRiUi5twcrdt9Eam4+MjPSUVhWC5FSgqr8WNy98CvWbDqKiqpKeJ3ZiUNXfZCaEoAda7ch/l0bQi7twIofV7KwcA3lA9yn9OLesS24EVbMNSEGqtNwZOsm3Hkci5iQy9jy81WkJfphk8NJ1HG3eta14vwvmxAU9waPDv2EXZe9kJOfi/SMLJRXN/N7QLjDSAq1HG0f8hBw9wI2/LgOgfkdqEt5hO2/OqKPzWa4LgkHN22GS3As4r0uYN3OK6gf6cXd/VvglvSRXxaFpA+vEyNw+eBWbD7sgte54di94wQq+fsSNuHM1nXwSXiP6Bv7cT40A2UZd7B2yw30cLuhRBU4uGUzEotqEeu4B8cfZfB7e0SdBTi7cxMuejxHRvhtrN9wCG/7hxDtcgDrt+zHxUvX8Cy/BnKNElKBvydheSjUELaEQo3loFBjZdljqOFQsh/I5rfRcHT0QcOIlD/0olDJ8DE3CuePHMQVl/vwfhSI3I/NeJ8dibBXBRAplFCw6dorUnDjxEGcveIEL58AFBfVQKMdQ8ZTdxw/+CtOnLmBePbD/bEoDjfPHsPhg0fhFp6KYckoCl564eiBw7h13xv+gWGoaOlFVpQ/4kvaoBHVwffOHWRU1SPrRSCic2v5HxbZUDMiPa7h2ImLeODlg8AnseiRqFCb+xRn2OddcnSHb0AA8j/2QCPtwHOvmzjy6wGcvnoP2RWtUHGHnNjfoa82D27Xz+LIAfb97oWipl8K1Wgjgp1P4aRLKFo6mvHM4zIOHT0Ldx8fBD1ORA8zmob8pzhx8Die5pahJCUMF44dwuEjZxCWUoKBwSY8dbuOk8eO4dxlFySXNkOjkyH/eSCeZJZDrVXgXXwAjh84gBsunvAJfoyqpk6UxIcgIr0cUu6HU9yFOP9bOHTwBO498kZweCIKc1/i9MEjCHwei0h/J2xevR5+6Q1sfkrBvydhWSjUELaEQo3loFBjZZkdakKOQuHyHRT3VpuG6/eQBx6YmNfn85/E1JNZ+ZOI5VKB8slw56dMOtmYhzuPRl8+Md74/AzjfHpvPP/J40+UT8Cdk8Pt7OCmnSjXf96UaQQ/Q8/E8kz+zPHzVSbqjaeb/Dn8d+fOGRqvZ+VcnfE8jb/TtMtphPHncuciScd6UJD8DF4P7sPjoS8SX1diRMrK6QRjm0ChhrAlFGosB4WaGaQR9aGusYM/oVQvHVo/FCMtLRvVhucgzSaTQ804ShXEKo15KNXC81zEcD/4y+6SbqOwROfR2BYKNYQtoVBjOSjUTKOusmwEB4XBPyga/VyBuA6h/hGoHdQ31sD7RPhF5kCu5d9OKy7UjInH+IaeG9wfRQJtUxBQ4wzU3jWNGhdoG/2N5vXZ/Nkfnbvqhnti9ngZt0eHu2pHysybf294FRnMfHy82ZAo5Oz7yvRXL3FXEcnmPu1scHtGuFDD7fXglksfbli7slfuB58bR9+phafn4OrH95boX4XH42F1/FVe/PcRqCeWNNw6Ox5qRBJT1l+CmB0J87Oh7gZkJ0bjydNnyC2rh1yjhZZtOA90VCM15jmexyTjQ3s/uFtszOhVxCS4dZdCjZF0imHkxDxDXt0ISyTdeB72EsOsfOhtGkJjcyDTj8bUhXDvx2gcm7nxuFDDXXbMPWNpznAn7baEs4ByB6h7YBq1d6BrDhGcr4Y7fgMxolxP42ZwLn/iL6eGrGAcPXUPzVIVPhZloqSBeyY50FlTgMyiev5kVi5QcMs1Lu7pxWoW6LhMN57ryp+44MCVIEggR7SHK168bePLxycbH1fDlmV8Gk7ce/47s2GunHvl5j/+EPHx95y4cTl1VGfAw+Ue3B8GokrElUhRmp2Osg7uzGHDM634oYnlkw1+RNSTWJSX5iPyWSq6pfry6T639Pk1HLgUwT+h3VjjbfH5dJ+3N7G44R70y14E6whiPmi0CjTX16FjSM462Qh8TvyEX90KMFj6EutW70YB96MzWIYjP62GT2E3e0P90BS4cGivsnmoGemoRX5+IUpKy/E6PQaOFx2RXj8EnawdTwNDUNrK7dpSofn1SwS/KoRqlrYz/fATtwdBCm1zGB9QBIPLTNTehbYp2Ghen81froBG2YeA8zuw3zEUicE3sOmXq2iUatBR9gwb/uc/sWLrOSTkJ+Py1u/wp7+vg29sIUblY8h74YdbN67i+i035HzshXy0Fk98H8L7oQfc/V8gxuc6fjntiQHNKBICvJBQ0YaBtmJ4u96Eo+Mt3HZ1gkdIPBqbqvHE4wYuXriAs+euI6msE8P1r+Hr5Q1PdycER+VCMdyAJ953cP3qVbh6hqNhQMy6qQ4ShRLS0Wa88ruLi2dO4sSJS3iZV43G/BD8+Kf/xI/su+TVdKK7LgfuTjdw09EZd5ycEMBCTFlRGlyunMcFNt15Rx/UDivRWZ6KRz4+eOR6HYEJ5RD31SH0wU1cY99z39ovsPlcGEZUCrxNDIbT9Wu4fvMO0ivaMdRVjOBHD+F1/y7cguLRq1Dze6amtDexKOHWWTr8RFgNmRRq5SiK4vxxeMcGrHb4FWk1Y4BqAH6XdmPjlp+xbe0K7DrnjeZRGeT8FZwC8yGmwK27tKdmOrFNNTkLARO5RYvh3g40NLagf8w6T+m2eqjhkHHLLsKzq+vxr60u6GJvlWw5NZou3D2+HXdeVvPLnu53GvuvPuWHCwNO4K9fbcTtR364feEIjl3xRV13EQ6uXgXvtHrDOBex/ZQXCwE9cP1lM9zTSpEWeAH7Lvig8PULHNixF3FVI9CIWxEX+ghuD9xxZMsKbL0Uhva3YVjz0y5kNHNnMA3g3v5V+HHzCfiy0HTu4M+4GZDJ70GRq7hQ04nMl0Fwu38flw+sxo+7bqN/hC37we3wym5nY0kQcX0/jrqE4216KHbvOILcDikGGwoR+PA+PO/cwIZ/fI3bGY2oT3uE1esPoGSU/ZUVDbiy7Sfciq3lvg7ePbmAX6+EIOuVG775+yo4u/vg7rVjOHzRE4WF0di2chNiKgbYmGo652WJQaGGsBos0MikvXiXl423lQ0YHGiC99mt2O8UiZxwR6zZdhEfesWQDFXi2s4fcMorm208a8hj5giFGivLPkONlAU1KVIf7seW4wHoV7KwoJBBrR3BE8d9WLP5OHJqe1Ge4IE1P2xAQPJ7dDYW4tLeXTjv7Amv+y544B+Ptp4CHN2yDc/e9vLf9U3AJew4/YgPNXd2b8H9tGq0FDzGph9X4NfjF3DbPQAF1a0ofXkbGzbtw8OAAJzavgq7rj9Fa2EYtm0/hXcDXKhRoTLZB3t27sFdLz/cv3UVIcllfKjhumpTdjC2rtuMe34BuPbrOqzddxu9kjE8vroTa3ZdRWFTF94nemL9D6tw+PQV3Hv0GKX1H+B/eTd2HXFEsK8THL5aAY+MJtSk+WDrXv2eKi4MZQRdw6ZNe+Fyxxl7fvonfr4WiZ7OGjgd3oFT193g88AZ9wKiUVYcjd1bDiC3WQKtmrailhoUaghrwj0oeKC3FRXv3iA79zVq2nqh4s+p0WCwpxnFr7ORlV+Mlt5h3puF5kEIQ6HGyjI71LBgYv6JwgFG8/p8/nq4E4ZlKhXUGjl7P7F8MpWSlSkNjzmQQ6Vlxm64eZ2cmbxKzd2dVwWliru9v5TVqz+ddCxVsmlZPTcu91ADrbgVvleP4uzNB4h4EoY7V0/DJSAJQ6y/adl8lWolPz13Hxnus7h7sHCXLHPLJpbJoNSo2edw5ySxz2XjfLr6ia8zml6j4LdiuGXXsLgmG/qA+2cO4bLrIzwJD4bz+dNwj8xlMY6FIjaNkn0PtY57LAL7jgoF/33Ht4K4k51VxvNWc+0j1n93Nh736AT98sr4tqFLrJcmFGoIW0JXP1kOCjVWlumhRo9E3A+pqNcsuGmF5rkQSNn358IBFyK4UCD4YMg5YOol3dzN9tTjn8td2WW46okg5gKFGsKWUKixHBRqrCxzQw0xmWV5nxpiwaBQYy2kbKNrEIqB9wbKCJ73UA9XQT3yAfJ+apdJ9JdANtLM76EX7lOToVBjZVGosQwUaghbQqHGOohkCkhHWoDae0DdfYYbQcxMjTNUnakQyed2U1kKNVYWhRrLQKGGsCUUaqzDRKgZDzQCFzsQhDE1LhRq7EkUaiwDhRrCllCosQ4UagiToVBjX6JQYxko1BC2hEKNdaBQQ5gMhRr7EoUay0ChhrAlFGqsA4UawmQo1NiXKNRYBgo1hC2hUGMdKNQQJkOhxgLSqlFb8gYlNe3o627GM59HyG2SQNRXhCC/OLR3daO1tR0DIoVhgulFocYyUKghbAmFGutAoYYwGQo1llNvYxliwnzwKCQJQ0pguDoRbp4RyMzIQHL6G3SOcvfNnVlcqFGyBtY/xZkwH/0TuPgnegvWE4Rl4Xoc1+2E6ggzYe2pkfWwUMNd0k2hhpgD1c7Q9Wbyj8gR7FMC6H8t7FN2cfipOSMEwSl1hncGKT7goXsEerl7788g2lNjGWhPDWFLRJIx2lNjBWhPDWEyJu+pGaM9NVOkU6EiNxnRsYlIiHmFV6nFEGmB3pq3iH7xEvFx8awuA83c7ptZRKHGMlCoIWwJHX6yDhRqCJOhw0/2JQo1loFCDWFLKNRYBwo1hMlQqLEvUaixDBRqCFtCocY6UKghTIZCjX2JQo1loFBD2BIKNdaBQg1hMhRq7EsUaiwDhRrCllCosQ4UagiToVBjX6JQYxko1BC2hEKNdaBQQ5gMhRr7EoUay0ChhrAlFGqsA4UawmQo1NiXKNRYBgo1hC2hUGMdKNQQJkOhxr5EocYyUKghbAmFGutAoYYwGQo19iUKNZaBQg1hSyjUWAcKNYTJUKixL1GosQwUaghbQqHGOlCoIUyGQs18pUb9+wLkFVahraUWzwJ8kFTczsq1KEl8gsdxb9DaXI2XgX5Ir+ie9cFZFGosA4UawpZQqLEOFGoIk6FQYxmJuuuRHh0Br4AotIzqIK3KQHB0Nj49v1LbghDvCLSJNYYCYXGhRqaQ8a+E+ShVSuh0OijYq0Ipn1JPEJZGq9WwYKNmwYb6m6WQK9VQijoo1BBzh4UaTXc65CqNYJ/6HLlCztZdreEX2P5keqjRDsLr1D54JNUaCuanjvwEhCW/g6ijBAHhSRCN75oZK4Ov30sMyGfeV8M1sohPkBJiHkjlMmhZqJGwV6F6grAk3DrLbe3JlUrBesI8RHIlpCOtLNTcYz9YFGqIOcDtqelKhUihEexTn8Ovu5oltadGi3Tfs/jLb/8d//xuHXZs3YbN6zdg95G7qJslgOilRk1RBqKiYhAf8xJPo9PRMaZvoNH2Crx4GokXz18gKjYb3dLZ0yAfaujw07yhw0+ELaHDT9aBDj8Z0eABtDwEmj3ZK6PBfeby5QodfjJIOYbayjKUvK9C16jKUGh7UaixDBRqCFtCocY6UKgxwMJKpf8WnNz9Azwub8DhtX/BddcTQKcnXt9dg13rv4HntY04sv4L3HE/BXUrCzlC81kOLPtQoxUj6PwObDvhhreV9Wis+4Dn909h/faLqBbb/jgbhRrLQKGGsCUUaqwDhRojuD0ybY+A1tsIOfQFjl4+gv7oPdj607eorPIE2r2BstM4sOKvePHKlY3Lxheaz1Jn2YcazTA8jmzGoVvhqGpoRVtLAzKCb2K9w3GUDM18Uq81RKHGMlCoIayFhPWtseEulBe/Rk5+IRq7ByFVSJkxqqBifU6pGEVjTRWauvr4cYXmQcwNCjUG6t2B5gcoebQZv25dgbyM20C/PxTJ+7H1+y+Q9ZqN0+cHddZBbP/+70jLYO3VskwPQ9HhJ726qt8iMjQQ/oGPkZz7Hl2DEizE16RQYxko1BBWQSaDWNSKlOfPkF1Sg7aabBxd9y2uRFQAuhE8uX0G+086IqmgEv0iEeuH3MmIAvMh5gSFGkY9d87MHSReW4kda7/ElWOrcWn/CtxzOQhZkxfG0k/g9oHvcHzXNzh1aAOKMl1ZAFqme2k4ln2oUXfi8savsfX4HbyKicPL5y8R9TQKrxLeYMD2O2oo1FgICjWENZEpVdAohxDveRZb991E7ZgcaW4H8M9/rcU1JydcPLYPvxy5gaK2EShV1AfNhUKNEY0sqDQZ0Ti+J4a9cnXcicKfypYxtKdGhzTPE9iw+woyC97h3dtiFBUU4t37eogW4NJ1CjWWgUINYQ24/qRQjCA/8jY2rNmGoNQy9A8PQczW28KQi9iy9zpqhpVQjpThzNbVcIkqY2u1SnBexOxQqCFMhkKNFkO9nWjv6EJnRyc6GO1tbWhr78Wcrui2sCjUWAYKNYQ14O57JBpsR2nxG7x+nY/cnCxkZmWjorGLOQkw0tOItLgXiE7IRH33MFufufskCc+LmB0KNYTJUKgBmnMfY9vKH7Bx6y7s3rkdq75fjVuPX9M5NYsYCjWELeHWWbr6yfJQqCFMZtmHGlkNjm7ciBeVMkMBk7gch9ZvwvNaozIbiUKNZaBQY024k1+5dp18Z87ljEgiNjwigbuj8HgbERN83ofmBoUawmRoTw2gGW3Cw/N7seqHlVi1YgU27r6A3PpRQ61tRaHGMlCosQ7cbetVXZnQNgVC2xxGGNAwdK3h0LU8Fqxf3jyGVNSrv3JMoE/NBIUawmSWfajRDODB8X3wyWYrjrnSKtBclosnISEICgxGUmEtVDpALWtFbFgoIqKeI+LJM7ytHzRMML0o1FgGCjXWQSRXQd0ey4zDVdhQCGISXBBxh3Ssi4UauWCfmgkKNYTJ0J4aDbL8z+G//n//B/74xUpsctiIDatX4+c5P/tpqnJCA5DVPIyhhgxERJdCJpUbamYXF2q43bXcjzJhPjLDk1e5V6F6wjwkSjXUHXEUaog5og81MlEPpAqlYJ+aCYlCBdloG4UaYu6wUKPuSmNepRHsU58jkUmg1izA/VvmKJNDjU4xitjQYFSNGAqYhj8m4/yJmygdMS29qcda8SIwCHl1A/x7rVKMnp5+DI0Oo/b1C3iGJEM0yyy5UMPtXeCeMk2Yj1yh4J/SLWOvQvWEeXBGQaGGmDv6UCMX9xpCjXC/mg4u1MjH2lmooad0E3PkU6jRCvapz+F+b5dUqNFLiSSf69iybh02OOxCQEq1oXyOUg4hzscJzt7R+FhTi48f6zAs12GwvQEVVdVobKjD67hwhCUUQzHLzh86/GQZuAROh58sDx1+IkxDH2ro8BNhM5bn4Sc1imL8cGzfIRw/fhInGCdPnsG5sxdw7sw5HD98BOduBKBZaZkb1ahNuIkfhRrLQKHGOlCoIUyDQg1hY+icGvsShRrLQKHGOlCoIUyDQg1hY5Z9qNHJUVdVha4RpaFgYUWhxjJQqLEOFGoI06BQQ9gY2lMDFD2+gn997QD/uDd4X/oe74qL8b6iAWJ69tOihUKNdaBQQ5gGhRrCxlCo0WGgsxWNjY2oKC9HeXklKsoqUFXfDhk9+2nRQqHGOlCoIUyDQg1hYyjUKJD86AK2bdmG1d+vg39BN0Y+PMfWTUfxbsT2l3lRqLEMFGqsA4UawjQo1BA2ZtmHGnUPbh/egbshcfC6cBh3ot+hKtUb61fvQ0E/hZrFCoUa60ChhjANCjWEjaE9NXoNtn5ERlICXr1KQFFVGxbqVjwUaiwDhRrrQKGGMA0KNYSNWZ6hRoXMUCc4/Lgamzc64Lu//xX/+m4Vtm7dhm2bN+LLP/431uy7h7YFSDYUaiwDhRrrQKHGQL070OQOWYkzRsruAo0e0Fa5oj3jMpqyb0Jew8ZpYOMITbusoFBD2Jhlv6dG14PzOzfjyTuj5yQMvMXu1Q541agwFNhOFGosA4Ua60ChhtHoCe37m0i5vwWnV/0Re88fgLzKGTlBB1GZ6YjmV3ux7os/IP6VE9DuKTyPZQOFGsLG0OEnJnknHp3bg5Xf/4iffvgB36/ajuCMWsz1im7pYBsy418gLOQxXqYUYFChn1Ir7UNu4ks8fvwESfnVkM9hhhRqLAOFGutAocYAt6emzQM5F7/FvjP7oOn0BT5eR+CRr/HtH/8d+1mZuMELaBCYdllBoYawMcs+1GhF8D++Ab84RRsK5qee4gyExL6GfOgDAkJiMGQ4hKXrKYJ3YCxGZ7nHHxdqxsQivqEJ8+HCDBdqxOxVqJ4wjzEZhRoeLtS0uiP7Ags1Z/dB3uCOsRLWJl1+QLMzLv3wn3jicw7oZsFGaPplgz7USEa7IJLKBfvUTIxJFZAMU6ghTMAQasZkasE+9Tlj4rGltqdGiRT/m9j38y5s37wV27dux5YNDth99B7qZnv65CRpUJkeiZDoN5Czd8PFqQh5lQOZvpKpA4+9w9E8y2O6uVAjZyhVKmI+qFXg/npK1lkF6wmzUKh10HbG88YhaCjLiYYHGM27gsY8Z2hr7qIx5jie392BcM+DaCm6A7R4CE+3rNCHGqWsn62LGsE+NRMKtRYqcScLNfSUbmKOMG/S9GSwvsP8X6BPfY5CqYSWbQDbq8w6/NT/IR1XDu/Fnj37cWDvXuzavgtnbwajVTWXUKNBU8FLXLv+APlVjWhpbET3oATQiZAWHoDonCq0tbUi40kQXubX8T+0M4kOP1kGOvxkHejwE2Ea+lBDh58Im7HsDz9JqnBo83akV/Ug1vU4HuYNAvJynPr1DAp6VYaR5ic127qdqyjUWAYKNdaBQg1hGhRqCBuz7EMNNCiJD0d0cTt0ii64ndiO7776Dr9eC0HfAnxPCjWWgUKNdaBQQ5gGhRrCxizXUKMa7cLbt2UYlKox0FKDkpJSlJSWoayiCpVVH1FeVoaS95Vo6xcbprCNKNRYBgo11oFCDWEaFgo13Hzq2fy4E7QJYiZqXaHqSluGe2pUErR19IE7wCQd6kFTcxtaWts/0dreibq3MTi59yASamx3vxoKNZaBQo11oFBDmMb8Qo1YqYK0qxqqsJ+hCt8DVcRegpgRddBmKN6EQKTWCfepz1gioUaNohhfHN9/CMePn8RJjhMTHDt8GOeuB6B5lsuvrSEKNZaBQo11oFBDmMY8Q41KDUlbFRT3VkPhtg6KB+sJYmZcvoUs9RHEWgj3qc9YMntq1KJevC/7iDEWXIY66lFWXonKKu7QUxUqKipRVdsKyQJc5UWhxjJQqLEOFGoI06BQQ9iY5RpqtNJB1Na1QKYDxnqaUV1dy97XoY5RXf0RH6pb+UaxtSjUWAYKNdaBQg1hGhRqCBuzXENNe244Nnz5R/z9i2/gsGkHdv+8m2fP7r3Yv+8gLruEoc0yV3SbJAo1loFCjXWgUEOYBoUawsYs11DDSTbUheKsONy/ehp7ft6LUxecEJlUhO4R7p7ACyMKNZaBQo11oFBDmAaFGsLGLOdQM0lqGVo/FuD+6V34w//1f2LFz05osP1DuinUWAgKNdaBQg1hGhRqCBuzXEONtKsS3jeOYc03X+Lr7x1w3T0C7+p6DLXmSaeWo7O+FEnpRRhjbaRT9iErLgYx8QmIjU1EWcuwYczpRaHGMlCosQ4UagjToFBD2JjlGmpk/W0oyElHclICnoYFwf2OK66eP4ejv+7H9o0bsOuAK2rkc3+8AS9+9F5EhjxD+6AWA43peBpTwVfNVRRqLAOFGuswRqGGMAkKNYSNMTHULMGndFtaXXgSHIWWfhU0kj7+qqqWlgYUxAbD62kOJBrDaNOIe2Io9zRbtVZHzAONTh9IuVehesJMWJvquhKBanpKNzEH+McbuEOjGAb3CDzBPjUTrL+pehsp1BBzx/kbqDL9+b4j2KcEMHH3hU1lB6GmA8E+YWjqVUI82IOOrh4M9vfhQ3YUfCNzIJs11NCeGktAe2qsAx1+IkyD9tQQNoZOFLa2dFDQU7ptDoUa60ChhjANCjWEjaFQY1+iUGMZKNRYBwo1hGlQqCFsDIUa+xKFGstAocY6UKghTINCjTVQGvg07G7AULasoVBjX6JQYxko1FgH7nH+6sYX0JVcg67MhSBmwZnhCuloJ4WaecKHlvvr0HzxGwRv+xvyrq6G1nMt3hz8Ap6b/wyvLX+G989fou32Omg8hOexLKBQY1+iUGMZKNRYCY0OslhXKJy/heL+WoKYGUMYkfQ0QaxUCvepmaBQ8wml+waI76xGz43vceerf8fVfSsAtx9w5h//gZfnf4LcbT10Dx2gZuFHaPplA4Ua+xKFGstAocZKcKEm7jYUrt8LGwpBGOPGgg37MaZQYyFYW8J9NR5+8++4su8HwGMtCo58ifjDXyHu5z9h8//8FtEXVwOeG4SnXw5QqLEvUaixDBRqrASFGsIUKNRYFkOocfvy/8ZFFmpGb/2AJz9/gewz3yN9z1+w7S+/Q9ylNcBDCjUUauxEFGosA4UaK0GhhjAFCjVWYfxEYQ7Z/bXourUK/XfWQuOxASo6/EShxp5EocYyUKixEhRqCFOgUEPYGgo19iUKNZaBQo2VoFBDmAKFGsLWUKixrJRsxWW+/0lK6Rh6ewchm2ObUaixDBRqrASFGsIUKNQQtoZCjWWkkgyjMi8Jfp4eyG7iSkYQHxaAtPJOaDQyFL8KRURaJWZ59BOFmnkikkogU8owNtKHvr4B9I+KIWfvxVJqU4tAoYYwBQo1hK2hUGNBaUaR9TwY+V2AtDwdoTE5kBmqgE489g5Hk2jmxlOqlAwV1BoNYSpaHfsbDMLj8CYcuhOFjx8r4X18G3Y7RvF/B43QNIRpcH004R7kLt8JGwpBGMPdq8bdAarBLv1TuoX61EywaVTdDRRqiDkjd/4Gykw//VO6hfrU56g10Onm/nxGW8suQk1OCxseeQ/fgOfoVemrVG158A5OwiyZhvbUzAMRQ6nVoOV1CH7621+xZs1P+G7NQeQ0DfN7y6hdLQDtqSFMgfbUELbGxD01Y5Ix2lMzrXRK9LQ2okdkSH3KIRRnpyIuNgH5ZU18cpxNFGrMR85S90BtNNZ+vR7prfq/Qc8bd3z3/T6U9qihUdP5NfOGQg2PysMBeOjAX1IrN5Rxd3NVsR/x4TtrofZ0gHY536p+HAo1hK2hw0/2JQo180OuUmCgrQJPve/i5vVb8ApPQPOgGEolBRqLQKEGOs8NaDr9T1z54T/w1e/+b7y6tB64+wNO/Pl/4fTmf+Lt6S9xhA1f2PkN1F4s6Czn+4ZQqCFsDYUa+xKFGssgVcig1ekgpaufLAuFGh6150ao73yHI3/9LZIur0Hxrv/Elh/+jlFWjkcb0Xf+n9j65/9AkTMLPB7L+O6uFGoIW0Ohxr5kWqiRQCwZg3iom/gM6UgvNNJRSIZ7BeuXLYNdEI8OQCxjfUewT80ChRoe7vCT8vZ3OMxCTezldeg/8zf89Iff4a3zBiDAAVnb/hNr//U/6HvgAA3tqaFQQ9gOCjX2JZNCjUoFSWcNFHdXMVayFf8ngpiZW/+CLOH+nFf4KVCoMbABivs/Ie/YV6h3WgfNQweInFbg5c4/w3XDnxFz8geI2Y/5sn9iMoUawtZQqLEvmR5qavUrO2ceQn9ggjDG5TvIktwp1FgJJQsx3Dk03AnEQvXLDgo1hK2hUGNfolBDWBUKNYQtoVBD2BoKNfYlCjWEVaFQQ9gSCjWEraFQY1+iUDM/lMxAdZ4On+AexS803rKFQg1hSyjUELaGQo19iUKN+WhZiOk8/Q/s++K3OLPy9zj7w38h4CD78fVwgEpg/GUJhRrCllCoIWwNhRrrSiGTYHR0jCGCTDnb4ywp1MwHeDng9fbfw+HL3yPx2FcovPAjpMxQl/0VKMZQqCFsCYUawtZQqLGe+tpyEBKSiTGpBCMs2EiVszcchZr5wd+91W09NA83oHj3H/HTX/8bDfc3QEfBRg+FGsKWUKghbA2FGutpqDoND70jkJKShGeRsajsGDPUTC8u1MgUCihYYJkVrQ6KnmYKNTwbAM+1SNj+Rxz86r9wdeV/4ZcvfoeAIyug8XTgL7UVnm6ZwUKNIsUTCq6vCfWp2dCx6RLuslBDT+km5oAh1CgG2vV+JdSnZoKbhttwo1BDzBUWahTpPnP2ODkL2xotS0B2Kvs9p0ZVDS+PCPRKZ37EOe2pmR/cgwS5w1A83AMGKcxMhvbUELaE9tQQtob21FhPvXWlSIyNRXxCIlJySjCiMlTMIAo1hFWhUEPYEgo1hK2hUGNfolBDWBUKNYQtoVBD2BoKNfYlCjWEVaFQQ9gSCjWEraFQY18yNdTIOmuABysZPwLuqwhiZlz/CU3SPYjMDDUiFmo0cU7A7X8Jz58gjOF8yeMnSHsazQ41srZK4P4Pep8T+gyCMMb1H1CneszZ4yjUWFmmhBqVSoa69n5sdMzg2XQrkyBm5MdLqXgYUwFo5YJ9aja0bLp7z8uw8nKq4PwJwhiHmxnY7JSJ5q4BKFVSwT41E2q1DB+ae7HhRjp5HDEnOI/zia8CdHPzOAo1VpY5oWaTI7fCp2PzLWYgBDEDKy+lWCDUvMeqyymC8ycIYzbeTMcWpwyLhJpNLNQIfQZBGMN5nC+FGvsRhZp54JSFzTfi8eN+Z/zT4TS+3O6KNezHd4szKxcafxlCocbC8H3uFVbscdT3uZ33se5qGutzmcLjLzMo1FgYvr/FYsW+W/gH19923MGaK6nkcUZQqLEzUaiZD5nYeDUaay/FY8udQqzbfxb//l8rseJKJrbSjwwPhRoL45QJh0svsO5yArbefY2ffjmEf/u9A9Zdz6YfGgaFGkvDedxLrLvE+hvzuDV7TuDf/ms1Vl7LJo8zQKHGzkShZn5sccmDw4UQ/HPtz/jff/oGf1zrhA1OOcxYaYXnoFBjeba4ZGPDeX/8Y+Uu1ue+xZ83uWGTUy71OQaFGsvDe9y5IPxjDfO4P36LP224DQe+vwmPv9ygUGNnolBjPluc2Y/LqUf4+hc3/HTuOVbsPIrf/mE1vj+Xjm0utNXMQaHGsnCBZu0xT3yz+wFWn3+G77fsw3/8wQHrrrIfc9pTQ6HGwnB9av1JL3zN+hvvcdsPMo9bhx8uZNCeGgMUauxMFGrmiWMaHK68xOpTYVh7MRabWdChLZgJKNRYAa7PXX6h73OX4rHZKVt4vGUIhRorwHucob9djOM9bjN53Cco1FhRfbVFePb8FVKSkhD5PAmNA9wjtmYWhRrCmlCoIWwJhRrC1lCosZJkddnwf5IKseE9JB/g7/MMfbKZH2gpk7OgUl+H6toa1MxCc1M9corKsOJkBM/KU8Q4PxohVL9c+fJQKK77paK9tUGwT81GW0sDLj1KYvMJE5z/cob621RWnIjAqtMReF1cjqbGOsE+NRMtzfVIf12K74+Hk8d9BvU3YTiPcwpMm7PHfaj+iKHhYcMvsP3JbkLNaHk6Ap9lQmJ4D3UDgn0j0SnRGgqEJZVJ8eHjB5RXVKCisnJWKqsqUVvzgfiM+rpq9gPchLraasH65Upd7UdUf6wS7Etzpbq6is1HeP7LFtYmrc2NaGyoZe+rptYvczifEupLc6GKPG4KNQwuJLY0sR9u1veExlmucB730QSPe1/2Hv39A4ZfYPuTHR1+0uJjdjSCn8ah4E0OIoLCUdTUb6ibXqYcfiKmRyqXQqPVQsJColA9QVgSbp1VqVWQs/VXLKX1l7AuIoZCqYRSpaLfi3lCh5+sLAo1loFCDWFLKNQQtoRCjeWgUGNlUaixDBRqCFtCoYawJRRqLAeFGiuLQo1loFBD2BIKNYQtoVBjOSjUWFkUaiwDhRrCllCoIWwJhRrLQaHGytJoNKyjKnmDJOaDmg81wnUEYVm4dZbrb2qNWrCeICyLkvU1Detz9HsxX7j207J111616EMNiUQikUgkEicKNSQSiUQikZaEKNSQSCQSiURaEqJQs2Slg2ykC8W5mUhNy0Ft16ihHNBIB1GSl4W0rEK0Dxuer6XTYLi7EXkZaUjPLkLHqFJfziTpb0V+Rjqy31RgaPbHcZGWvbQQ9bfgTVY6UjPeoKVfaihnUo6hoiAHaRn5aOo33D9cq0Zf60dkp6UhM+89BqTc8Xod5KJ+VFVUY0Cs0o9HIn0mjUqGxqpipKakoaC0AbJPp3po0Fb9DmmpGSit7WI9Ui+VdAiVb/OQkpKJsrpufblWhd7mD8hKTUPW6/fon+XRPCT7FoWapSqdFhKxBOPnqGcF+SK5bgBjDZnwC8+CnC/VoTg2CM/z2vgfFrFYxpcCYkR5PESlWIn6nEhEJH/UF2tGEBvmj9zaT0/oIpGmSqeCSCw1/JCM4nmgP2oaFFD1FsI3OAEjhl+Yj+kReMz1La0SYokhLWvqEOARhpEhFaTiHrx8Go43ZX36OhLpM6nkUkgU+g411JyOoIAMFpxH8DI4AG+79GF4tLEQQSHR6GNmKJdKIDeYYln2U7x6Vc6HGrFE74gYa0ewuw8a7PfiHtIsolCz5KVGZcYLPE0q4QNO6YsgxJb36KuYBtoKEBKcjE87YJghZD4PQ9K7dvZGg8RgXxQY/aZUvY7Fs/hSwzsSaQZpJSiIe4ronI+sJwG1CRGIelOvr2OSDlcgyO8Viz16aSXdiAt/jJzqHha3OUmQEh1JoYY0q0bbyxAe8gyNYxqIuosRFJSI8U00qHsQEx6KouaJpNL2PgNhUanoN9oJqBV1IvZxGPJq7Pe5RqTZRaFmyUqDltJU+Ae9QF2/BCqlAmq2QSNqfcPKYtAtVbKtnFFkRgYgpYKtxFo5SlOjEBSVgT621axUKNmWtg6NhTEIfvGabQ2pIR9pxrOgIJQatoBIJEHpVKjOiYF/eALaR+VQsb6kYylF2V+OQP9ItIywvqiUofBVCF4VdnDHBJAfHYbHcYUYlStZ3xvvXxIkPo9Afmmv4T2JNFmKwWZ+r0xicQvkSu5yYxafFSNIfOyPjA/9/CXI7e/SEBKZDjHrg8ONJQj2C8HbxiHDbQW47jqCnJehCE94C5FMCQWbj2FnImkRikLNUpVWidHhYYyMjGBwYBADg8OQqQyrKqvr7WhDc1s3pIaNFw37kRke4sYfZuMPYHB4DEpu85qrU4jR3tKMtq4BUJwhzSadSo4Rru8xuL43ODgKDffrwUuNga52NLV0QqzUl6nlYgwNjbDxhzDAxh8eERn21LAgpFRCzaVxEklAcvEohoZHmHfp+47o0yF0QDzch6amNvSzYK2XBqLRYQyz8YcGmScODEHBArRGIeG9b5j11wHmfUOjYqjptJpFKwo1JBKJRCKRloQo1JBIJBKJRFoSolBDIpFIJBJpSYgPNdxJpIX5mchOi0duRiJBEARBEMSCkpMez0hAb3cnH1jmItpTQyKRSCQSaUmIQg2JRCKRSKQloUmhpqe5Gs29+luXa8c6UPS2HKPcJb9aFX8PAJVSCYVGB8j78PrNO3B30m+vLMD75jF+mlmlk6IiPwlPHj9FRlGN4a62pksl6kddfSvkFrnSU4euhmq0GL43IEPV20I09S/R5wFo5agoeo26nmlaXzGG2o81GDH3jzMu3Rje5b5Gm2S2P5IanY316Bya7weSSCQSablrItRoO+B93RnJJeUId3NGUHzJp9Ah7alHTnoWUlKz0TymQe+7l3B5GAslhuFzwxn5Xfp7A4j6WlFR/hE9/H0BNOjv7MSQdPzOJr3wPH0EwYXjdwfVQqtRYqCv/1M4kY0OYGBMP/5AazXeldVA/1YLsUQKhWQMbW1dEI2J0NUzwD6fkxyNVe9RVd+FseEh9I/ow4motwXv3lWgX2q42Qr78WyrLsPb0g/oE00814hFJLx0u4awzDqUxgfgiksQGocn7jw52tWAd6VV6BfrF1IrF0MkkWGgsxGl5bUQs1ElfS0oK6vGMD9bLVs+CUQjPagseY/OMQU08mFUlZWjrV/fTrKxEQyN6YdVsjEMjUqgUikhFksx3MPN6yOb18SNEgbaavDu/XhbsM8bk0IuH0VrczskXMj8JBVaPpShrKZ14g7BTLLBdpQWv0dT9xh0mmGE3L2O6IImNH0sR0O3yDCWQb2VuHnxGt51G95z0mkx0NGId2/focHwDCmVVMb+JhL0tdejrLIBE9lFjQ4WEsvL0uB46hoK+rkKFZqrSlHMvsOITAv1aAWu7j8An+T3kCrUGOnvwZBEDbWMzVMqQW9LLco+NOHTI1jUYtSVl6C6pV9/H51Ro2cJkUgkEolk0KdQo6hPw4HNP2HnQWfUfNpo1qIk2huu/okYZT84Lx864ll+AwqfeSIkqx2q5kw4eT5De/173HO6j/fsB6/97TPcuB0JLloM9/VBbHguBy+NFKVpz+B4/jScfOIwxH6QC8Ju4/7zCihHP8DphicaB9rgfeE43CJzUF0QjxMHzuA1+/F+7nIUp+7FYYT9sI9+SMPNO8Ho72mH8+XrKOnTYbQ6GseP3Ucfizovbp/GZc8YfKgqxM2j+xH+ug0Zjy7ggns0GjuNbkLHS4skj3NY/eM6XH6UjE8/l+oe+Fy/iKeFHew3XYIk7+u4H/0BI1UJOHLKGQ0jCvSVx+DogfN41yeHuDkNl889RKusHXePH8aL90MszNTh1uHDCH3N2kragQfXLiGrRYKqV+64G5bPf0xTdgicvRLR0Z6DM0cuo3RAAXFbBq6ec0erYgA+5w7i7tN8VL+Lx+k9x5HVPohnNw/gtHscBj8FNkBcnYQLF++hflQF5dBHuJy/ivzmNrzyvAnfxCooWGgaHR1jIWoEwTeOwTO+Gkq1DE+cTyMkb+KxCeitwq3LN1AyKdSoMMjauqooHdcO7YdfTgu6S5/i+Jn7aBWp0FkShWu3HqO+JQ832DJ8HFRCJfmIO+duorhfjFeux3HVJwktPSNQcIusbYfn5WuI/8DdjlyKJ2438LJ8GJ25/jh2wQvdEhWa8h/jmutz9A6xfnHhJqpZBhzI88OvF3wwOvG1SSQSiUT6JEOo0SEn0Al3I0ugUw4h4PpZthVdC626FfeuXkde4yha3j7H4QMXUdrZi4Bb1/B+GCiNckdgUgHyXj6C+5M3EA224v7J3fBIbIJmpBN1bX0sMhiklaOX33OjgFreC99rpxCVw53RLMFTpxPY9esZpHzgIkUvPM6fQVhuI8QSMVqb2iGRdSHM5QYii7jnEQEjlSm4esMLg2y49pUrNm87AN+oTPTwuydkeHr7LO5FvYOUbfV3tTaho08EEftBl0jHUJMZgtMXH6DtU3BT4dnt8/DP7IBW3AHfm+dx/0kBZJpBBF4/j7C8FigUUsR7XYV7TDWGK+Jw3iWU3xMyVpOG6zceooPbozDwBjfOuKF2rIn9YF/FG36HVBs8L95AVgf3YUPwvXUFyXUi1CV54rpXEpuvHCmPLuG8ezw6WrJw86YP+/ZMo0W4eY4FFOkA/C+dRAgLEVLWFm2NzRiWj+GJywVEvJ38fBJJbQrOnndB9ZACisEKOJ29jjetnYhxvwaP6HfssxQYHhyEbKQPgc4X8er9CD9dzH323dM7+GFePZW4euY88ptkkLMgy912PN33GhwDsiCWs0DkeAZeqTVof/cUNx685NthpCEBjjeDUFGdgotn76NZosBYcwaO7TqOvF4FJFzbS0ZRnuCD0zdDIdFJEHT9Ml5VsP6hlSL8/jW8KBtCe3YAbnol8H2mr+IlLl8N5vfGFQZfx9YdRxAc9wb6nWgyNNfVY2ji5qEkEolEIo2HGi3kUink3HMzeOkwNjwMOXurVYrQ1tKBYYmSv2W5SqNiP1AyNoYOCm4a/kdGg4GuNnT2j/HjKNU6qFiAGBF/Sg5MOsjGBtHa3IyGlk6IjPbgaBUS/hDMxIEULYZ6OtDQ1IreYX05/1mGPSw6tQoyhZL9sMbg4mV31A7LMNJdiXvnz+Ix98RpJvFgNxpYCOjqH+Uf5CgbG+I/u4l/NIDxIRtu3hLIxp8JwCRn4w6L9YeoRvs72XK0YUiiP/bD3QJezIIZP8yWg2sLfql0+mGNTguZRAIV/xHcsBRKLfeGDbPPUfDtpcNQbwcaW7owKpHzzxrRcO0qHZ+XGhKxlH8IIDfucA9bhkauLcR8Pbe8cqFbx2vk6G5tYd+xd9L5RpLhXjQ0NLG/zyg0bFm4v7XC0AYKGfvuxnuu2PKLhvrQ1taG1tY29AxJ+OXp7WxFS0cvRsVc0NFCo2JhRWZoBw33lGV9wtApRGhpaEBL9xD7PnL2HXSQjgygpakZzWx6rk9xUrNw1tLSjjGZCkq5jF8erVLO5qlvd61aAZlciYacYJy9HoxO1o6DzSVwOnOKBbIBSEWjn562SyKRSCQSp0knCi9G6VQy9HV3o7tn4NMPJmlpiXv2VG93F7r7hmB8NJNEIpFIJGMt+lBDIpFIJBKJxIlCDYlEIpFIpCUhCjUkEolEIpGWhCjUkEgkEolEWhKiUEMikUgkEmlJiEINiUQikUikJSEKNSQSiUQikZaEKNSQSCQSiURaEvoNiUQikUgk0uLXb37z/wcv6abj0D5BOQAAAABJRU5ErkJggg=="/>
          <p:cNvSpPr>
            <a:spLocks noChangeAspect="1" noChangeArrowheads="1"/>
          </p:cNvSpPr>
          <p:nvPr/>
        </p:nvSpPr>
        <p:spPr bwMode="auto">
          <a:xfrm>
            <a:off x="2973589" y="1453355"/>
            <a:ext cx="4906876" cy="49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AutoShape 8" descr="data:image/png;base64,iVBORw0KGgoAAAANSUhEUgAAAjUAAAFyCAYAAAF6pxtHAAAAAXNSR0IArs4c6QAAAARnQU1BAACxjwv8YQUAAAAJcEhZcwAADsMAAA7DAcdvqGQAAJdGSURBVHhe7f3XVxxZvv2L9uP9A+69D3eM+3LGuA+/c87evfu3926z21V3dXmVVLLImyq5kvfeC2HkECCEtwIJZBDeeyRACIST8N57k97PuyIyEYkITCaZSQLfqfFRRq4VERm5WDFzhv8NSNOKbxz32Eo8cTwM3XAZfjn1kK/gFHPvNO4c3QdNTx7cYz4aSpeP+MZpa2kkjGlumGgckrCmbRyFUgGxVGxz5Av0uUKa0jhxDy7xr+ON43AznUc/ExGkMjEk7FUik3yasSWx68YZ13jjbL6VwcMNK1QqhKZV4a5LMFrevsK1M8dwIyh10ofMl0XVOIoH63m4YYlMjp5RKV7dv8b3HLlimH+VKPTjjgx0QiodQ09tAiQapb7OxB62uBrHbR0PN6zRqaFUSqFl/zTsy8sVEogkIqjUcihVUojlcrbKiSGVy9j4rFFY3dOUnE8LMBfsunHu3LyDXqmWbxyJTArUPeDhhyV12HbcCyNjrEFYA3X0DaO1tQ0+T9PQ0tEDGes1W4/5Ml/iPElqFgqlSrDcHFo/FOHAUUfBus8R0qw9R9cUzDPRyvrVZKiniX8dX23i4hIM9fNjUa1WtsaUxhnv1fOFn5eApjTO48dP+VdqHIHGGRXL+FdqHFqtePh5CYgah8HPS0BTGscnMApNIjXfOGqNxuZodTrBciGEvqg58PMS0NLuOc33gKrzwnVG8PMS0KfG2bpps2FIr4VoHKlKA6cjuwTrhBD6oubAz0tAnxqnu2+Ef5UrtfyrNRpHJFcBtXdmpkag7DPG5yf0Rc2Bn5eAPjXOX1ft41+zM7P4V6s1jsDCmcr4/ITqzIGfl4A+Nc6ObdsMQ3pR4xg1TkFBkWFIrwVrnGZP4XIjxucnVGcO/LwE9KlxgoOC+dfUiEA0G37KlSqVRVGodYILZ8yxX38SLDdmfH5CdebAz0tAnxoHWv1mw7hotTJqnG1bthiG9FoMjTO+l3K+cPMS0qfGOX7BxTCkFzWO8Wr1Sfq8Q40j2Dh6WaNxxMyQld5b5s34/IS+qDHDN76D789fCtYZw81LSLZtHI1OcOFMZXx+QnWfo3QXLjeGm5eQpjROfnQIhhTjjcPtH54ZuUouWC6I1lKNo5+fUJ05cPMS0rx7jkgiXC7IHHpOq/smwXJjxucnVGcO3LyENGvjCM3MZFy+m3PjzIVF0zgVu/8kWD6JpdQ4SpbyqefMoedU3Ds6b97f2sPPS6bRCNabynjjCNWZg9mNM36WxXRscckTLDdm5aUUfl5arVyw3pg/fPGjYLkx440jVGcOJjWOmsE1jkKlwBbnnHmz6ko6Py9AI1hvKty8LLVsHPplm6pZe46tMWUHuyUR0rSNQ5pn46TmlSA8PA6q4SZDyfxU9iYZDcNqOLp6GUrMV39TKcrKy/G2QbhXzEXUc2YQNc4M4htHp+iFk6MnXjeP4elDN3g9TkfuM1+4P4pktRrccXXDlauuOHfpOjrexaG5MBZDLCiO1GTjyuW73CzgFRSOkhE1+oaHodGa35XtSdRzZhA1zgyixplB1Dgz6DcdGmCIDSTUy3HoiDOuBBXj5JFTKHmfgGSP0xhldRXP7vAjLzf9RvCSmmXOuGi1mkHTNo7QxpkQ3NnfQuX2AHcMXKhcCCFNaZwg7yj+lZuAOzudu5zopyup/I50ESvjGJ+hhLu8aDk1zri4CbjG4XYGrb2WBrVOAfVoLcQtOfB3vIAbfonYse/88m0cMfvi/H7WuyuhkPRALmrjr4rhGq2nuQpS9spdIaPVKtm4Ej18vRR3Ll/gxzNeAFtj/cbhLim68yP/Xq5W8asVd1mRUqOCSqtmW15sXLkcGh17r1FCoVFDrZZDx2pUWi3UXMMZFsDWWLRxut4nYXw07q8vkcn0B+9r70Kl08Bx7zp0d7Riy7EHGB0d4S88k7KGufW8FI/uebLGU6Ojf8Qw7cKjHqoWLBdCSDP3HKlEf0lRo/9EKxtWlX7RxCrErz6fVqmJv8ZCY93Vag5wjSNUbm1EMsWUU1PMYXx+QprSOLnxMfyr8YLMxLJqHLlUv/4ZL8hMLKvGGZfxgswENc4MLP3GYT/T4xo/4fbzy3emhcsyQuXWhrtEQ+DLmsr4/ISkbxxZLf9iLOO/0kxYsueotXP/6Z1LzxmK3ClYbsz4/IRkWK24o+OTZbwgM2HJxrlw6SIqeoTrPseGnqPTv/DSDxsvyEyY0jhClweZzm1+XjZrnAdubvwbTonxCfzr+ESzYVLjCCyc6bjx87Jhz7HNaiW0cKZj48bJyszm3xhrfKLZsGjjNHkIl0/C5j1nQuM/5dxG25xgW+KC5QIILZwxmee+AppnayA3fl4KFfv5Faw3jU/LJqApjTOu8RadjSW/WhW3Tt2fMT7RbCxU44hV6ilnhZrDp2UTEN84I936W78Za3yi2VjyjWOsiLDH/Ov4RLOxrBpnXOMTzYYpjSN0eZDJPNqkn98cGgcPVwmWGzO+bEKyaeMILZzJuK3Vz28hes6oYUti/LKd2Th/w0OwXAihhTMZvnHY/NQa4XoTGV82Ic2753BtKVQuhNDCGXPyb79F630HwbpPLGTPGRc3gaSzVnCGpjK+AEJ1JrOYGqfTZY1guTHjCyBUZzIL2ThlFfr7HnMTUM+ZRtwEQx2NgpfgmMr4AgjVmUr53cP8vKRse0io3lTGl01IMzZOXXv/lMtvPucPP10XLDdmfAGE6kxlo+EOu2q1TLDemD9+sUqw3JjxZRPSlMYpaubOAgR/mU1T94jgJTimYslLgDbdyjJcAqQWrDeV8WUT0ow9Zy6YEgJtDbcrQqhcCCFN2zik+TaORoSc4go8fZVvKJif3sRHoTBFf9rdfBWb14SGkly8Tn5hKDFd1HNmEDXODPrNsYu3kFjRBj93Vxw56Yj0ujE8evkG+S1DCPUPRqtIB3VTLpS6UbSrdHgQEAGJTou7HoHo6B8Deqvg4uSG3KePkPuxB46XL+P4uXuG2S9uUc+ZQdQ4M4gaZwbxjXPbxQmavmK+4Knzcbxvl+PKxSuIT8xCx7tkXA8uhNNN5kepKfw43K6h+sJU9r8MsUVNePFUfxs996BYpBnuUEla2hJcq4QP/5FIEyI7Jpkl6jgks2Ryx7HGPXXseWfZQt3LZy6YsiNvrsxVs3acopgQ/rXfcLaXcccZv8JxHO5KR65cCyUC/AOg6H6LO+E5EDVnY+8vN/Dw4iE05gQhqrAZB3ftxC/nveAdV0gdx0zsuuN8rs8dR6nVTKDTTKqbK9RxzGPxdhz2B590XPXuyk91NZXxkI71wC27AurONwg7txePgoKxYfVmjPU3Iv59F/rU+nNdrh5YjYIeIOTEKhx3jcbOVT+hIfkRuuqL0SwbQczdw+iufIKTm1ejtsAPJ3ZtQw/b9HM+th0J9SNQKrnzRya+vCWhjiOsWTvOtTvhCH+u33/DabLjSKBpe2nEc6O6ucM5zkJfez4d9tpx1DoWCFjHUSq5J14Kj2MOc9U8f6okk0/wrL37qW7TsQC4HNiInacCkFpahwMOW7D1xEOMNiaCOyDtd2EnSoeBqvo6fr9RzMNDuB1XjQOnb2D/1RDUpHrh+o6V2H4pjLnXW+S3WraB5oq9dpyDvx6GtLsSR8+4CNaby1w174xjCZZbxuEvSKi9ZzcYL9tcRR1nFqzWcYydeoExXra5ataOkxrzAlWVNZDpnyDHdxyZwrLIlUrBcntApVELls8LC10fZimMl22uIseZBXIcYVHHmQXqOMKapePokFXSgPK8JMN76jiWYAl2HA2yPjufRsWyjVo+cXEWdZz5Y4mOk+e7G2jyxKuws4L1pmC8bHPVZx1HhxPHThiGhbWcOg6kddi0dhtkFt7JZomOI6+8A22dO0Yq7gvWm4Lxss1VkzuOuhdathUxk8hx5s/S+6nSqfAsavJVE7KuEri564+Qc1KwTWeNTmdRtAJl84ZbWIFGWhBq79vvsjGMl22umiUcT9VicRxLPXbXMhjutTG+bEvOceT18MrrNbwRFnUcc1jqHQcKlFeUGIaFtZw6zptr30NZ7gq0zuWWajOx1DuOZhAHDU/t0kuFuNh4/rDDuMhxzGGJdxwfbx8EBgRhuL/fUDJV1HHMYXLH4W9Gcm+t3WC8bHPVpI7zu9/+kf0RlYZ3wqKOYw4CHcf4zMkFxnjZ5qrPMg7bItcaDoN/UhfuuYcZhvUdx/hoqiWwytFxbpe34B9xIXCbvGwWejq7pTBetrlqSseZTeQ45rAMHGc2LZaOI7antXr8RmvjWKLjuG+Azmsjrv7t/xKuNwHjZZurqOPYAmt0HAtivGxz1awdJ+2JL0JfTdyi3tIdRyFqx7m9WwXr5oUFOo6KrdUcQnUmsRw7zucy7jiS7gbIAw/YB492TGoAS3Sc/f/zf2P7N3+A9uEst9KdDeo4n3UcC9241SK4fDepAeinau4YL9tcNaeOE/pcf9MlTpbuOO3Xf8SGf/xesM4kqOOYjfGyzVXkOLaAOs7kjjOXO0XPilMWtjhnCdeZwMpLKZMaQKuVC45nKltdcwXLTWH87tXjzOUu1nPBEsvGYbxsc9WCd5x1x27ji5+9BetMwRodZ6trDv77y62CdaZgjY6z1SUHv/9yi2CdqRgv21w1p47TNIpJF+Qp1UqLwl30JlRuD2ihEyy3BzgJlc+HuWpejmMprLID0EJY45xjS7Go7o9DInFasI7TXJKOmpQQdFUloiQtGplPfPA2NcJQu/B6lvgWQYkV8A/JQEJhI1KiIw019qekoibDkO1EjkMyS9RxSGbpU8d58/wRqnsbkFTeC98H9/hHJzo5T5x/7B2SyL9Gezmjul+OR/5P4ON+n5WwLaL+D3C7fQ+y2gz4+UehVdKFSC9/5DUp8OD2bQyxsTrfxqFDpr916e37HhhrKkBP/zByIh4CY+14mvkBt51vg8v1yQH3UC2RICShFI2dvfB/lo9BUSe8A81/Ug7JsiLHIZkl6jgks0Qdh2SyWKfpBLfL547zNcTn17MhKfJehfJ7iR8EJuDu3fsYaX4HMXvv6v4E/fkh8A1NQMD9e3C+eQt9tUW47RcL79vObFodMipmvgqUtPj1G1llDIKuHIaoJBKXfTJZ0SB2nfBEVI3hXjjSXpzccwwdfSP8277cYKRXD/LD3Lnw7W+8EXH9GPLb5fzzq0hLX1N+nj4W5RiGSCRh/aazvQVtLY0EMSMSscjQZSgIk8wQdRqSyaJOQzJZJncaoXM05oNUbr/n2ogkIsFye0AkUDZf1OqZ7+84Luo0M0CdRlizdhruYGLp+wr9GybjDznp/QYON9M/MV6u0iig5J9tIIVCrZw0zcSXlUDCOgx1GvOw207j9ugpippGAFGZoWRypznjWyB4IvNX/3DA6q++xLkr1+F56RjO33CGVKmA42VHFLxLh5/zFRTF3MfNHf+CjDqNWSzan6fpOs2pK0FwZ53lyPETuLl/Mw4eOQUZ6zSnj51Au2gAZw/sh1Q1hJ7SaCgUC/NAsrlAnUZY8+o0Co1q0oNZjevGkc9yh3H6eTKPRdtp5GEnBK/se5Ffg5ggd9TXVkAiE7PsIoPW8KRf7v3HmhL4JJZCLJOwTqPvVF43z7M6/fM1udcRLvOw19beAf61vFuG/OhQ9jOnZPPiriCYGJd7tQbUaYRllU6T538G6Y0iBLhdww8OFxFeNoDsRwex7Yw33jf3wv3GAfzhv/6Iu/tXoaepDHnZz3H9120ICvVl7qVGdlkDurTAlV/Wwj2lFt4RCcjvBF5e3wfuOGqc42b0t1Ug930yNvxi2edKGkOdRljz6zShx6FwW/cJ4zq+ni2ERquASs05gxQqlRwqLftJ02jYsIz9pGmhYQ4kZe6jgxZy7qeK/aGUWrblxRyEe1KtSi2HVMHNQwkF9zPI5iHnpmfz+RjrhoPbrHBvHAPUaYQ1c6fRqdh/WkSGTlxyYvwhqq60SY9+Nq6bK5RpzIPbrcGtVEJ15mKRTlNYVQ/Jx2xAVm0oAcsQ3LO99Wibwybd3HC8fM2qnbgQmAe5SgoZ90xrNXeloBSlmcloae+EaHQAYvEY70Rq5kJDnZXQDJUzB1KxP5QYHn4vIJWMYHi4FzqNDBLJGEQy9mr02baAW2ah8gVHLsehnTtxwsWXd2LBccxAPcsTf8Y1r5+nzzvNeLkOMsj525Xq8C78At68/cBP67LLAXuOXcTabafQ/CYUD487oLiqGZvW70TPUBtacgOhwRCO/fQjWpjJqVUSrFqxCzXFkZM+11bYq9Oo5J3Ye+Acjhw/CwX7mRcaxxxskmk0bdHQNQV/wriOQ/LZe47YuHj2OrHFo/950r/v76zFEFu7x+u4La3x4YWAMo2w5tVpLMFyzDSouTPlAe8Lhaoz+dNyUaexAFbrNLXzf2yhpVB1pn5aLuo0FoA6jbBm7DQjXTX8Y/pevYrTFzAZf3lLQJ1mYbGK09QNyFEQ99jwjm19Gz3MwRJwz98UKl/K8HlC4A+4EGi60z8tl2bKw1mENWOn0Wr5x4HyzwQfl/EaYwnIaRYWyjQWhjqNsKjTzAB1GmFRp5kB6jTCok4zA9RphDVjp8lLesW/vvnYwb9yMv7yloA6zcIy706j1G8sfdJIRzWG33N3kujUFzCpNRoLoxUoW9rY0ya3tjfz03JpddwN9GbXpE6TmpaBlMx3hneATMzWCiYFbXJblHk7TYM7ovxP4F3wXjYsUG8C83aayDIxDqzbZHgnLOMvbwnstdNw5zVznebz67YsgSV+nnZtWYn6Gk88eeYkWD9X5t1pzh87ilOXfAzvhGX85S2B/XYaOZxj6pGZky9YPx/m32ncMPbeFepyZ4E605h3p/nhq2+w8+BtwzthGX95S2CvnWb/93/Ek9xGXDq+X7B+PiypIHzaKxVrV7PfyRlk/OUtAWWahWXenWY6KVUTMzP+8pbAWp0G1Y7sj8Od7LTwSMc6Jy/bUuo08fHxiAiPN7zTq1uuRcSTGMM7QMM2yxYDqHYRbKSFQKMcnrxsdrTJrWOb3OPLNbcNbqNOU575DF53rsAnKNZQAqRFv0CXWIe0nFJDySJymhpXwUZaCKRjXZOXbTn8PBnL+MtbAuo0C8u8O83Kr/6F3UeZdc4g4y9vCajTLCzz7jQxb1twbONmwzthGX95S0CdZmGZV6fpqHuPoqJivC2pMZQIy/jLWwK77zQN7sLlJrCknWbd7sv4esV+wzthGX95S2DPnUbV4YNdP30pWGcKS7rT/M+//SdCo9IM7/Qa+5DN/m/Xv2HinuBqSVRsQYXK58u8O029O4YLL2Dd+h+F601AJR2YvGx2dmL5+HJpzTmxfOOuQ1j3K1sLDAoJf8m/JmS95185Ga8xloAyzcIyb6fhJDe8TifjL28JqNMsLPPqNB/yExAYEMR+njIMJcIy/vKWYDl2GsXtlVDcW2sXyJK9Pi2XyZ1mrDIG69ZtwO4jEw8+FZLxl7cEy7LT3Fs96bZzC4ks9dGn5TK50wxUpCI8Lg8azcxhyPjLWwLqNAvLvDoNp/MHdmFIwt2MaLK0RkeyjL+8JaBOs7DMu9NwkskmR+H2IR3ikvIM7xbPtdz21GkUkr5Jy2ZPnUae7vNpuTSGy7Bn05RO87mGZTo8fTkRjo3XGEtATrOwWMRpZpPxl7cE1GkWFuo0Rijdf4LSe4tdIOltnrRslug03/7b/8Kx1X+BxkO4fq5QpzFC4fq9YCMtBJKepsnLZoFO8/Cbfwf8tgBeDoL1c4U6jRFLvdMo3Tcwl9kgWGcK1GmMWOqdxlJYpdPoul8DI8YHLLl7/lqO25fOQKGSC9bNB/vrNEbLZnedRr9cFnQaFZ4FBBiGLe80F++GYFAp/Kyo+WCpTqNyFy43hWXnNJ/L+MtbAn6eEuG6+TDfTiNz24C2o3/ChwN/Eqw3Beo0Rl9eHrAf8sADdoFYo5u0bPPtNCoPB8B9Fbb+6d8F602BOo3xl3dbK7ggC4FY+9myURCeE9RpjJeNOs2cWJSdptrJMg1IncY8rNZpjGc16ctboNNoH26A1gJbKNRpzMNqnSY3JtwwZPlOYymo05gHZRrjZaNOMyds3mnK7x5Gxb2jdoFMO/khoO+d9gqOtxAMd7dOWrby2wcFx1sIWlIiPi2XTTrNRsd0bL6VMS+2uuYJlpsKtNyhiIllW3U5RXA8U9jqYplla+4amLRsG25YoN1ccgXLTcU3vurTci2aTvPN9rOC5aZijU6z8fJjbHKaf8exRqfZePkJHJzm33EWZaf5w1dbBMtNxRqd5k9fOWCzc45gnSlYo9P86etN2GSBZbNOp1F0oi4jyvCGvVUpPrHJKQtb2ILbA4Bm0rL9dDVdcLyFoL1/dNKyOThmC463EAQk1XxaLh13a7c5aNZOoxv5iJGPKYZ3gFKttChqrVqw3B6Qq+SC5fYAd1NsofL5YLFO87mMbdYSWOskLEtgrVvCWgJ6LrdAuT1AnUZYJncaEok6DclkLUyn0ckQ7P8UCfllgHwAQWGJyCmtMFQuvF6nJqNHpEPF+9dIiU+GUjxiqFl4lVVUoKU0A5kVvSgve4e0uHhIDXW20oI5zZDhPgNcXlfqB+1IRr/tqjHDgH3o1ZNIhPhFIiokFE+fxgIK23do+nkimSzqNCSTRZ2GZLKo05BM1m8wVgYtGwgICoHHk7eoz4uGRCVhJWrI+FEU8PYNQVaUL4LDXuGp3z34PQpARVIIP92ePYf4sVxu++GhXyg8nK7B6WEgAh7eQ0jCe/T1f8TtoHREhvjg+q3rgFYCz4gs+AcE4MB5N37akm4gIjgII9XZeBRTijA/V9z3CsGva9chq24Mrlevwj984vFBpIXVbzLDfHH7dgDCHj9Gr1bL/kA30P0mmm3WiOHm/wpHLj3Ebee7SAkLgH8o6zRhQXB3cUFZ8lNIWa95/qYd6ZWDuOsZod8KGi1H+TA3MAbnSxfR2/UOfu5h8PLyRlIVq9BJEPCqAA/cPZBdq79Y7tRlVzjfuouej2nw9Y2Bp9t9PPTyxZsnbshknWaoPhMPfMMQHRTIj09aWNHPE8lkUachmSzqNCSTRZ2GZLKo05BM1qdO84dVpwxDwDf//h/86+2IIoRd28c2k0cQV9nLl02nC17phqGp6sv2Q59hmEQiLU/pzWbwHaoUalwPKYbXhZNoz9Tf/OqqfzYinY9zI+DFu36ox7oR/8QLL+tl2LHtGD/Oqfv6R3m7hL/FzrU7kJuZiqMeqTixfTtfzmn4XRR2HL3ID8fePsK/Bl0+yL/GuJxES3EgRtlwpOMpiCqesU8D5FUx6NDqcM6Xe04ZiURa7OLNRiUZ5h+doRUP8vt2dSox/9ozJMZwbxeg7sPzd4Poqi/Hh6ZOiBQadHT1c5NCNtSB/He1GBiRARoZMtKzIFYBXZ3dfD0nNZs/d+/9pro6iAd79IVMhXm5GJDooBAN8vXDvfpp6srforptiB/uH536mA8SibT4RNveJBLJJiKzIZFINhGZDYlEsonIbEgkkk1kdbNRqVSQyWV2jVwph0zBEKgjpkcqk0K5CP6+9oaUoVKrBevsCY1mbo9UnqusbjYKpULwHin2BHfvHAlbcYTqiOnh7usjXwR/X3uDu+cQZ9JCdfbEXO9jNFctqNnUtfejqrlHkMrGHsFprAGZjXmQ2ZgHmY0ZGm54i66ad+CuovTweYm3ZXX6CiNxZqPSqKeg0Wpw1q9Q8M63HGuvpU4an9OWfQ/416u/bGD/SxGalI/kmkFEPdJf/Mvp5J6r/P1ExwNgc7ov6mTcXXK0/J1yOGnEtXjdokBZrC9/nxoVi4tqjXbS5xFzQ6OjdjMHrU4nWG5PcMtoSc072ag7qvg7CURHx+BZZLS+0EjTJRuJTIIzvgWCRsOx9lrapPG1UGLdThcomNue2/4TYpz28uaxc8023DmyA77HN/Gfd3LvFUhYUinPeo5DBw6j+XUE/vkNZ07AjbNncP2AA0aGSxBXJUKq+0lwpwxSsjEPSjbmQcnGSprJbI4/eo1119ME+fFSypRp5EoZ/yozzJO7E7dWPYrjZ1yhMtyBXGY0jlKt4E1Ewt4rWLlcpeR3Bo9PK2Z1XDmZjXmQ2ZgHmY2VNO0+G7Zyy4MOQXFnpTDOX0+ZRiIzvDJz+LxuHKlCbzYzIZVLPns/2WzmMo9p4cxtfDmZoY6Xy+YzTzuFzMY8yGyspBnNJuyE4BMYee6unDS+km00rfmBu7hTizU7bmCwqQDXLl9Cv1yGvIJC5NT0IO15MH758Xs2jg5ebnfRK1EiJdIPYXF5aHwbj8tXbkChGsStF6V4wTb5Kgqy8CIiCpU5r3D7gR+UOg1ehvph7Q8/snmI8eDufQwrWDpiZlSUFoVH4QmIurkLD2PeoDTjOe6waTrfx8HhqDNEvTVwve2GtqrncPcJREZ5Cz68yYBCp0ZkkC9+XLEBbeUF7HOfobYoCa53H7I6JUK93JGSmjA/g1sgyGzMg8zGSrKU2XDoNKP4f/6/udtf6HB9xw8oSAvE7bRSbDsVDM1oLXZd9MLXv/1PtOT54knaG4S/ykRkTDq2/7QZR9b+gOSQK3hV3IKb4SlYt/c27v66ml/GH793gP8FB5RVleCcezj++3//GcVhF5D0ugjPkkv4FSrocTTObfoe7QVhiCisxYpvd8LnlAMaJKPYdPohcmIikPfiLhJTHsMjKg1rNh7D4xMbMdCShZv+z/Hb//oaLy5uhop93uov1yDSZT9KRpX4w5+/x+uPrfym3uff194hszEPMhsraVqzYUiayyCpKxSmpkBwGmuwUPtsuM9UcU+BU01+XudigczGPMhszNCLyDjEPI2G7EMmuDtcQ1mPTu5+xEbizIbbXzEVOXQtYUDdA2Fq704eXy5Cv0jKT9fW0sTfK5sr12hVk8djyNk4JRV1GOrrmVInBLfCcIgGmvAitZBNr2AmMHm5uXlyTCpTss+pbGTlE2XLCe5MWKV6avsTwmi0ozh65BR2bN0DjagRJy864ddjt1hfm9yv7AW7O4M4OVZ/h76IiOeIeBLHDxtr+mQjgbZ5ZrP5fJqBmjT89evNbK46nNjwPRo7GrB6x2U0Fobj4ZNYbDvji8Pf/g9S3tZg12kvuOzaiHjPE/hQkYzz/nnIS36Fk1u/R9/7p9h7xRPZ/hfwMvYpLoe84Y9evUlPgsvhtWiuL8Rx9xgEXfwF1YXP4PKqFElJCXD41wo0Z3njpFMg4j1OIreoEDsuPcGedWvx6OLPqPiQgm0n72JMvjiTiqlQsjEVCeRyCYKu7UFZsi+qekZw/mcHqLRqgXEXniW0GWW62cgVEmQXVfNHebrr3yG9vB3JkYEYUagQEeSDN1XNKMjNZb+2cuQWV6Gi6A1cj+3C+5JcbD7GzOVlCLJzczDYVYvuMSnkkkEE+Pigun0AUpZm8hIikZqVg2G5AuHBEbj06y8oLcrA7mtheBbsh5zcfPS1fcCAlG1yDbUhICwSb8tq0VVbBL/Ax+jvb0L70OQjXUsZMhvTUWpUUHCnaajUbFjJ1g/7PTCwpPbZiGWsoafFdumAzrMxj0VnNlyfsgPGGEq2HgvVLQzCfX9pmY2dQGZjHovJbEQyBUvL94VT9DJH1Zkq2GZkNlaAzMY8yGyWBmQ2NoTMxjzIbJYGi8psYiuG8TSm3PBusjiz4Xbo2jPcYT7uMK5QHTE9XIdUKJWCdfaGWK4ks5kGzmyE2syuzKanrQWD/T2IKe5CR1cPal5H84/9NhYlm6ULJZulAW1G2RAyG/Mgs1kakNnYEDIb8yCzWRqQ2dgQMhvzILNZGpDZ2BAyG/Mgs1kakNnYEDIb8yCzWRosGrP5kBYFSOvQKQPkjVmQfLZ8nNlwndKe4Q7zcddqCdUR0zMmHuMvYBWqszfGpHIym2ngzEaozWxoNlqs3HgCoyMjGB3jbyDxmdToGxjF27in0GrFyKzoRGlCBDSf3ZCdks3SheuQlGwWP3aRbG4c3gmHdevxoqDVUGK6yGyWLmQ2JtLwAO1Frii8vQLit+fh9/g6moI2oaLEQ3h8G2EXZnN8x0bs27UdASnVhhLTRWaztJDIZIh+eA1H9u/Fu/ZhyIdacfjAOci1SsHx7QW7MJuWB1jxp9+h9NVZ6Kodcejkzwg58i/01z0UHt9GLLzZqLrgl9VueGO+yGyWHhrVGHbuOsH+unLsOO0H6UApbka8FxzXXqDNqOmxi2Qz1FyBkLBIwzvzRGaz1BBBDS3/T6mUQK0DNDqNwHj2BZnN9Cy82ehkWL39LPKyU7Fml6Oh0HSR2VgByZhdIBKPgn9woEDdgiDUVgbIbKbHDpKNBqu2X4ROp+MRUmn+a2jEXXjbLUVwSAZEIpGhZkJ6sxHZNRNmI1xvT4jkKqDGVbDTLG/cIB3rEmwzDjKb6dGbzdQ2s2GyUWLVtnOoyQrCGY9EQ+FnUg4iu2rA8IZJXY0+qWHYIEo2loXMZjrGzWaadiOzmZYFTTZcklGpNTxqDcdn940wQWQ2loXMZjrIbMzFDvbZjOJSyGvDG/NFZmNZyGymg8zGXOxgnw2QHumN8h4JniS8M5SYLjIby0JmMx1kNuZiF2azf/2P+GHlOjhFmJ9wyGwsC5nNdJDZmMuCmo1MNILetko4P32Dvt4O7DzC/khmiszGstiF2VTfxuHVf4emxgUHt36NGzf28afiC45rM8hszGXhk412DBUdI6hvmP66qLx3NciM8GdDKrzM+YDUMH/+GdzGIrOxLHZhNvXuyL74LdSdPhAVO2L/6n8A7Z7C49oMMhtzsYvNqNnUXpoG7swaVdsbDHMuM/AWI+xvaizObERswe2ZcbMRqrM3xuxlM6r5IW86aPdiwwt7IaEevdkItRnHGJnNtHBmI9RmtjMbdQ8C81uxZe9NbP1xk6HQdFGysSy0z2Y6KNmYy4Imm7HKV3jbKsHq1Wux2WETNm/ajDW7rhpqTROZjWUhs5mOOZhNzT1mOG7EZyyo2Wi1OigUcsO7+YnMxrKQ2UzHzGYjVqmhuLcaigfric+QpT4SbDObmI1GKUN1ZTlysjIR/eI5/EMTDDWmi8zGspDZTAeZjbksqNmMq6ehHGcO/IJbftNcGzUHkdlYFjKb6SCzMZcFNZvmlIf4f/1//w3Xbt2Bf0AI4tOLDTVTlRoXgM4xHQJ9Y9HaOvVmW2Q2loXMZjrIbMzFLpLN3NSF5p7x/TsN6JFMvh0FZzafP7Dc3pAqZJDKZIJ19oaYzGYamNmIugXbjIfMZlo4sxFqMzs0m5lFycayULKZDko25rKIks3MIrOxLLzZ1N8BGj2ISbgvDrNx3wA83MAPaz02QMOYMo6NIbOxIYvJbMQaHRSu3wt2mmWN21pIepqE24zDTsxG6eGAR9/+O3D3e+z57vcIP/o9VALj2RIyGxtCZrMEWCRmwyWb1J//ApHTCpz+4b/x+DAzG3eB8WwImY0NIbNZAiwWs7FDFoXZaBVihDx+zg8nvHyOl4lT73uzGMxGrlJArpQL1tkdZDbCkNmYzaJJNlnPg6GoSgd/n3NdK9rEGr58XJzZyBX2i07eg+MPE/Hi5gGIoRUcx67QsTZ1/U6w0yxrmNnI+9uE24yDM2kyG2HSfQTbTKOZvC7PV8t+M0o2VIvtR27izM416JHb/8PW7CHZiFx+xOHv/wh4O+DS17/D9a1fQuMhPK7NoGRjNkt/n41MAjFzT3tAqlJBolQJ1i0IQu01jh2YjcrDAUf++luU/fJfGPHchN6z/0Cpq/C4NoPMxmyWvNlIOmv5DiL05Zc1Lt9BrIVgm/HYyT4b3UMH/asnx8KfK0JmYz5kNsuVRWI2dgeZjdmQ2dgI6d3VKD33PeodV0MpUG9zyGzMg8zGbBad2cRFPMWrmKm3orB3s/lw+G9wXPN73Nvz7YKfXMVDZmMeZDZms+jMprenF/UFLyFSGQoMUiiVUGm0U+lvtQuzGXJaiegD/4LCDq5R4XFhpsfaTbDNOLg2ZYYkOO1y5v5aqIa6hNuMg2s3MhtBlBl+gm2m1U2+g8N8Rfts7A1KNuZBycZsaJ/NcoXMxjzIbMxmyZtNXXs/NjhmYOOtTMKIFZdSAe30l05oWd2Pl1MFp13ObLiZgeauAcE241CrZVh3g/qbED7xH6ZpsyVkNhsd07H5VsaCsuHEPfxlzVH813dnscVJeBxbsvJSyqxms+pyiuC0tmSLax7+9M02/OHvP7AOmys4ji3ZeDN9VrPZcGPh+9sWlxzWbjvwx3+swPpbOYLj2Brf+Kpp2ozMxrI4ZbEVJx+/+/0KbHPJEh7HhiwWs+HY6pKLtQcuYd3lNMF6W7JYzIaDa7f1R67iu7P2sTyLzmyGe1rRO/bZs3eZ7N9sMvlfmy3sVbDexiwms9nizNrNOVuwztYsJrOxp3bjWFRm0/c2DTJ+qAuNnx37Hh4ZxqGDh3D86LFJHDx4BGs27WXsWXDWsuVYK1C+EPzksBsnjx2f0l7jnDx+nI0jPO1CsHazffwNub506NBRwTbjOMHadPVGoekWhnVb9gmWLwTbfz4g2GbJyeyHz4KyWLJpqnqPmrYBw7sJTZds7IlFdfMsO0IkEUG+CP6+9gb30H6lSiVYZ08smX029gSZjXmQ2ZgHmY2VxN0Bj+uU9gz3jByxVCJYR0zPmHgMMoX9/33tjTGGQqUUrLMnFp3ZkEgkEicyGxKJZBMtS7N5FRSK2pTH/HBvfQbG77QaGhCF7Cd+/PD7TP2N3EmTpRM3on1Mh8eZ1fx7/4Ak/lXa9gZiJZAWE8W/J01WVPJHhAS+4Iefh4bwr4ASqUVd/NBI01sM80NLV8vLbJTduOcbhdiEdO4NnjyPx/OEIqj6KuD3NB4J6YXQyYbwLCYJiW/q9NOQPsnH6RpSkxPZ9rwatW8SkRj7CsMqwOnKTSTFx0OjBd5kpRrGJnGqTg9FTFI6SspbMNxcivjERFR1S5Eeeg/JKalo7x6D02XWfnFxGLXsLhK7E21GkUgkm4g3m4H+PvT2dhEEQcwbuUx/iu/nomRDIpFsIoPZKPGyQobA2zch0wBR8YVIqOjDVUdvvLx7VT/KJKlw3fURwp+nGd4L60lUsmFoJqkQlNWB/KcP0Cqy4UarahAxZSLDG6a+DyjtNgxPqzbkdk1cjpEWxe1EViKnul9fQCKRphVvNk0ZwUh54gUJG/a6dYv9L0dezRASa2XwfJIC9/B81KX4cqNO0r2zR6HtyEFGTAR08lp4hMfhcXg8Iu878/W37gTh1UNHxD/xgQ5juPrwJSIinkLRVwMnx9v8rRo5s/F/lYM7oRmArBLvR4DmDD90v08GZz3OLuxzR96iTtSC4iHA97oLKx1DWv0oHjwtQkfBE7S35GCQld6+8hC39u9BamIs6gZHEPVOv3+/PTOQf410dWTfT79s0LDvVyVG4kODmfZW4X2vfjDQ0wv3L59DR+lz/kjVbddQ3HwQx4Y6UdivQ7iPO+LetiGAn5ccryqG4eqfhqFqbiffKHyfJyMkuZKbFYlEMsjqm1EJT8MQ+TQSHaOTL9BcqpL11SGcGerLpDxDCYlE4kT7bEgkkk1EZkMikWwiMhsSiWQTkdmQSCSbiMyGRCJZXbzRPDu7Ck3cMW+mocqXuJfVi6Kn9/j392Na4HdT6DybCSV5nDYMCWv3MTfDEIlEWo7ijcaHGcnZm6F8wY2LN+EalIuG19zzunV4mNCCtJfcSWtiuN66Bd+Xb6DuqUJalC8rAdycb2H/lnXcpAhwvwu/F/nQDrchPSYKXdxT1piOXvBF+5tYjKiB1MxcxBd3oDAmBI6Od/j66Kho3Lp8EQMyZnSNRbh14xZ6pFqU5STi0R294ZFIpMUr3miuHL2GLK8LbEiElx8kOHYrAq8DrnNV8Epqx53Tx/nhwuwM7Fq3C7rGOLwbBd4EX+PLs/yvQd2RDJ+XGbh7ZCeUkgYk1Ej5Ok47Vq1EVq3+pLojt2PY/yq4xdXy711i3uPIKX++7FV2Kw6cvMuX7z9wHVHX9vLDJBJpcYs3msMnXQHNMDZu2s4X/nr0Dgr89JtLHgltuHvmBNrS3cFZx5ltP0NTF4dmNlwW6YwRHXDvyGboRkqR1ayCanQAyu73eN818RDy45d8cOYIZ2SAY1gh+1+HY64vAVknQoo6cewCl6YkeJHejAM/H+HH23fOB+GOR/lhEom0uMUbTWfPEP+moamDf+3s6IV0SH+e/gDb/HE9eZgfTs/IQ3//IHSKMSj5EqAgOxN9/fonKDRWFqO4qhFQyyAzOjm4o5u7cECOIbkOvcP6pCPub0X+2yp+uLOHSztaDI/J2bRiZOe85suHevU3ESKRSItbvNHMLCVyS5oMwyQSiWS65mA0JBKJND/9RqPRoK25AW0tjQRBEPOjudFgLZNFiYZEIlldZDQkEsnqIqMhkUhWFxkNiUSyushoSCSS1UVGQyKRrC6rG41UJoVMLrNrtFqtYDkxM2qNmr3a/9/X3lCpVHa/XnDLZ0lZ3WhEEhHEUrFdo2FGI1ROzIxKrWKv9v/3tTcUSqXdrxfc8llSZDQMMhrzIKMxDzIaK4iMZulCRmMeZDRW0HQNKmFUNvagqlmY2rY+wemsARmNeZDRmAcZjalSj+FWaA5EfcUor6pC66DhfqBGmq5BpXIJfrqSAoeb6YIceZgPqUwyMT7740hYpxZJJVAoJJAp5Tzcezl7z40jMRp/gqmfL1PI9K9yKf9KRmMeZDTmQUZjoqLiC/AsLheDH+Lx9u1bjCr0t+40lkKlhEqjnoJWq8Gaq6nYfCtDkBPeb5gBaAzja1D68hp6uWfnKhvgntSFeN+7CL3P3Y1vBDGFreBus9UY/4B/VbLxx7Vx2yn+VaWZWDYPJ+5xu8Dd0HRo2Pw5fb58xOxodTrBcmJmuHZTCpTbE9zyWVJmG01tViRKPtbj1h0fQwng6fnEMDShmRLN2mvTG83xR6+NEo0Exc+u4J53EAK9bsA9pQO3Th7E6UMHIFP1ICSrHpcO7cfhTSuggRay4QacungDCZXd2Ln3Ii4fPYGxng9wdHaER+xrfPm/f4/C0mL8z1cbMCqVU6IxE0o05kGJxgyl5r5H94cCpCQn4X3LiKF0QpYymsKI82gVaaEerYBncjP23oqErjkZ8czsvGIKcCEkH/WxblBo1ZDLR+F0+SyC0muw7ss/ITinCd2VKXDze4xt5wNxdPvP/LL96hgOKZs/GY15kNGYBxmNFWQpoylP9ECnmMW6sVqE5nTC5+ZpHD1yEjptDx7EVrFEswdnTx1jsU+FsYEPOHfhAgJTKnHp+kO8uH8ONUWxOH/lFq56J+CJyzHkN43h4LZNGJZRojEXMhrzIKOxgmYymh8vJWPd9TRBDnnkTdoZLJHL+CNVnOnI2LRShRxK1tFzn7mhpG0UcpUScqXcML6E1SnZ9GK+jBtXIpOyMgXkCil7r4CM1SnYONz4ZDTmQUZjHmQ0VtBMDarUaaDUCqNgyURoms/hTUSg3BTIaMyDjMY8yGisoGkblCUUhdNXUNxZKYjcfx/ELIWMjy8xHIrmh1nSkbBEwjFeNg6XlD4v4xg3I6nh0LYxnxvNdPOYC+OHzjkmDrezBGaUzpYKZDTmQUZjBc1oNHd+hOLBekHkwYc/GY1EJsML3wcs6SihUvYiKv0jXucX4XVBCb8ZNb5Ca1UjiH71mg1PlHGvUrb59PptCd6UVCP89kU2H7W+jlsObjqd7tOwUtKBqOxa9tl6M+PKxufDbb7V1Dfx4+rnL0FrYy0zLyn/nkthly+4QKNm300ximeZZfy4suFaJJd0fPoMfl4Cw4sNMhrzIKOxgixhNBxtr4OQ2SJGQdhFtMl1eHT7JtxDEtFQlov4pxGQi7vh9+gBgsOyUP0mHsHRWZCNtOK2y20MK5S4e/MqQpPe4d7BzZAP16C2rw+vC9+goqMH3u73kV/dgdHuanh7uMAvuRZFyZF4lv6OTyIy6QDcbrugpbcXf/7bSgyNjcL9jguKmwex9Z9/wFv2+jzQAwmFtdi5fgce3PeAUiNDbkUjBlvL8OjeNcQVNSGvKB91TR14eN8VGe+b0VnzBoERL5D1rm5y2ywSyGjMg4zGCrKU0WjYv82H3LBt3S+AToWC9Gis/PO/kOxzDC0KYM+qn9inafD0STL+8u0uXNi+CplxnnDxfQo5WyFSX0bgy3+uxeOLm/HzxQA2bg+2nA6ETidDQlQ4vt96BVvX7Gbl/QiOL8K3W05g95pv+Hl2vn+Ok04+/EPzdh50hFYtx/PwQHy98SI8Du/gx1m9YQ9aR+XY+BN36LwR3vHvcTY4E2vXHeNPMkwsqsOKX93Z56kQExmKf/14BAc37kRp5CV0yDG5bRYJZDTmQUZjBVnKaLjxwy6shF9+K1vRm3Hg1lOs/v1fEevxK8Tsc27sWoFXTx8g7Ek21rGVPe3FY7zOjsH77KfISIyFy9MMfPGX7+FxcAOe3zuAxpEOnH6Uh4Y0b8S+fYcv1pzG8XXf4dmjiwhI/YjV28/gVYQ/VBoF2svSUFaWjYsRFVj17Rp8SH+AV3kF+GLVSXgf+gl1ve2ITn2DNRt+xdZvVuGp2ym87x7GQa807PjuO4TfOYKkt7XY7RqP3spwhKQW4i9/347Uu7txwdUXIqP9T4sJMhrzIKOxgmY0mtsroHBbJ4g86NBko2HIlCr+sDQ3rFDJoGX/5Go1xOwzuNQiV6n4cpVOw7+XcTcYYp/D3cRHrpCzsfVHtCRyOeRs5VapZfxycNKypKHQqKFg81MopWxM7siXft4ShYLNRwqFXAK1Vs1Pz11nxU3Df75Uws9LrVGyqbRQ6/Q7l9WsTH8ETc0fVldr5Ow7yfhl4bTBYQ/yksPgm1b/6TsuJshozIOMxgqavkElkNS8gaSuUJim9wLTWIeFOrytYCsqdy4Qd76PUL29Q0ZjHmQ0JionwgPc4/nrXyeg5F0B3jXN/RIEzmg0bc8YLwVRdabw4whPa1nGjUZ/JEl4HGIqZDSmwZ3zxaVwpUppGNYIjmcP2I3RKAbqUNPShEE2HPg8ky8L8o7kX43FbXJw55ZMRQHU3gHqHgiiaw5m47BNFMP4HW2tULBXhWwMfSK2maJWQMUMYvI89Qy01kDE5j8wpj+vZTa4w9typQKJUaEYkHObPzr+fJuJcbjlmFiWcfrbP7DPmVq+XFBrNILlhACsfyUHuuDqhZN49q4Xd07/CpdLJ1DSJRIef4HhdjlYUmYbzT23AJTkJSO/Q4yAyDS+LMDvOf9qLH4TScadZ/I58hmNRtsUzMaRGcaVoTrFE6lNElzavhoqVQcuB7xGzP2D6BqTQ6mUoGtwDNz9ajhjy/M9jz6tHMX13RAN92KMTS9itLY085cqjIilGBgahkwyjEFmWrzRqFR47HkX/Srgwra1kLB4OzrYze/DGeoqwYvIILSPaTAqYQYzNAK5dAyJXofQpwF6Otv4c2hGRGIMDA4Zlnnpo1ZrBMsJYbh9di9CHyI4px2X92xChI8TSrq5JC08/kLCrbeW1Lw2nZRjXXyi6arMRWJCPGr7p945ffpNJzbuLEZjvOkkZ+nlyLovEZZTj6HOQhxyfILASztR0tiDrau3wO3ENnSNvMdPv1xGlv9VjKh64J5ajD0Xg7Druy8wMtSBuLhn2OMSi+//9Ge8r23Fhu0ncHjDj/xySkUdSIx/hfWHvXB03ffMuLpw9P4LbPzHP9HdVIGYsAfwLezGl2za8tZWbD9wC4/OOKCxMgN3Q15g81F3bP3rH5BeUrdo97mYCm06mQZ3bZ1ouBVHb0fj533X0NOYB6eIYrs8YdOu9tHMRZYyGu4IVOrDvRhkiUOjasf10HdI9joG7vjNd2sP42P5W3R15eL5uwG89jvPG83t1Dps/f5bBMe+QdnT68goq8a2C0HYvPUkm2oAW094orQoG2od0JAZgJdvyvDTDic473Xgl33dN9/hSVolvE9tw8fSNDin1GPznqvMlepxPqwYz25uQ0GSN+IKP6CwpAo7HH6FTr04D1WbAxmNCcjleO5xDaeOHUT6xyG4sk2n8ycOo7BxQHj8BWb5Gg0bbql6jVG2ycXtL3kS5A/RUBsiU96i7cNr+Ic8waioC/XdI+iseQeRfARVNaW47hMDt9Ob0TrYj4Cw5yisbERubhGbhxTvc+IRFhUPHXcJwkgXAoIj8Ka4gj9jN7cwCfcep+PWvvVo7qjC09hEfGwfQM7rd2xaBTJePUZmbi7EbJMrKsQPuWUNyM99w18SMfl7Ll3IaEyD20+j1Cg/7Qzmjjja6+UnS8podI1+0DFDEULT9pyNM8NKazhCNH49kuAFlsxMXmckI7uoghmA8DjcH1roqBO3QywnPRH5pR/5TaGpHcJo2Zbp0SoyGvOgw9tW0IwNytIJdwLbtAhNYwXoNhHmsbiMhv0Y8P1t4VGotBiTcn1cuN62KATaaqkZjZ1ARmMei8lopCPNbFP9LuMeYUz1LYjk+rsZGENGYwXIaMxjcRlNC1DnNmVf4LKnxoWMxlaQ0ZgHGc0SgIzGdpDRmAcZzRKAjMZ2kNGYBxnNEoCMxnaQ0ZgHGc0SwP6NRoekl5HIet8KrbIPr2Lj8L6Zu5Z7ssholi5kNEuAxZJo3kb6Yqg5y/BuqriF5m/AbcdwRiNUTsyMSq1mr/b/9+WQjbayFYuMZgrMaMQK7uLYye3FrbeW1LyMpq+5GiEhL6AR96GltRX+z/MNNROScnej4x7YZsdwV28LlRMzo9Fyt4kQrrM3FKIOtmKR0UyBGY1MJdz/LSmzjUbHOllX7wCyIv0gHxnA4EA//CNzDbUTok2npQttOi0BFsOmk0wigZa96tiKOjI29RYRnMholi5kNEuAxbKPZjaR0SxdyGiWAGQ0toOMxjzIaJYAZDS2g4zGPMholgBkNLaDjMY8yGiWAGQ0toOMxjzIaJYAZDS2g4zGPMholgBkNLaDjMY8yGiWAGQ0toOMxjzIaJYAZDS2g4zGPMholgD2bjSK0S6Ehz3ln4kEnRxPn0x9SiUnMpqlCxnNEmCxJJqItI8IDHjGD3uHJvOvxhoTj/ELbc9wRiNUTswMZzQiif3/fTkkw81sxSKjmQIzmjGZekp7ceutJTWt0YjGZn/2blxUBOr6lAiNyeHfh3s/5l+NxT0ki3sYvD3DhTKhcmJmuAfvCZXbJdIetmKR0Uyh2gUqtgJ83l4qhiU1rdG8DjyPvJo+jAwP6zePPtNQfx8zoxE8SSlDTEgARkdHEJFSbqidEOeOn8cye4M2ncyDNp3MoH6a4YVioTed6kvzkZWZjdSkJAwJmBt3m4ih0Ymb4wwNCUctMpqlCxmNaSjLHOFzbQuGP7gDtbfhfXULZHUeguPajIU2mtGmAqxbux4bdx41lJgnMpqlCxmNaQzmXgG6vLB6kwOOrvwzP7xh1bdAEzMegfFtwkIbzdGNDvqBsVK8qJXph80QGc3SQ6lRQ6GU8UbD3fZRLrf/Z4/bxaZToydyXFejovQhtqz5Hmj2wrFVfwHaFjDVLLTR9FQkYcv23Vi/fpehxDyR0Swt5LIuHNh3EIfO3Ob/vs99biH2XQMkAuPaEwtvNO6o8t2ES9f3oTztJjx2/Q21WZewc+9WoEFofBux0EZTkxWJ40eP49ihg2hUGgrNEBnN0oPbZXdhy4/oeRsK72fxqO/oFxzPnrCHRKP6cA/i964Ql99lm0seaMu6xr8KjWszFtpobuzdbhian8holhYSuQI5ES5IrxlExOXt6JUocHLTCvaXVgqOby/YxaaTPbLQRpP88AzWbdgMhzVrUKsQOL49R5HRLC2kbfn4+/dbceLEWaiHqrHn8Dn8evoOlEqp4Pj2AhnNNCy00XB69eQxcstbDe/MExnNEkMugw5aHm5nsEanhlIlEx7XjiCjmYaFNhqn3asxptagNsULr/vUhlLTRUazdKHD20uAhTaayBu/4EVKLu6e2IYWGW062Q+sPSVjdoFKo2Svo1PKFwzB9tJDRjMNC2003POaxMMD/Ot00rJftHEpVWq2wk41JDIay6JuiwZq79gHNQJlC8ZdiGVywTbjIKOZhoU2mjy/06jolvMXzglJpxGhvk+O4HvuGOl+DQn36Fvl1GsV9EZj3+iNRrjO3lC3xwp3mGWPu8FohNuNjGYaPhnN5Pbirsq3pKY1mg+FGXjx/DleRUejVTH9lZwBfs8wWpOChPhYfOya+mBw7ipQDTMre4aTULk9outOFO4wyx531j4z/B1lvWwcMpopVDvz50UJtZklNa3RJNw/itLOEaz76muMTLMvODM6yjCkl5d7uGFoQrTpZFko0UzHeKIRbjdKNNMw7aaT1RONCvedb8PDwwtf/+5/4YHnQ3RyN6z4XPIexKflID27AEPNFUhKSsagwlBnJDIay0JGMx1kNGaxkPto1Go1VGruBjjcuRJq/sZQ5oqMxrKQ0UwHGY1ZLPTOYEuJjMaykNFMBxmNWSy00Xif2GEYmp/IaCwLGc10kNGYxUIbTZrfZaxc7YBNGxzoWic7goxmOshozGLBN50Ug7hy4yH6PmTA/AsQyGgsDRnNdJDRmMVCG82ZHdvw6s45QFuLqGqpodR0kdFYFjKa6SCjMYuFNpqWN1H44n/+grWr1lGisSPIaKaDjMYsFs5oNMhITUdefgGKCgpR/LYYY9OfGDyryGgsi10YTb070MDhATR7Co9jc8hozGIhE01nVzfObFmD/qFBJD68gA4l7Qy2FxbcaJi5vPPfjjueZ/Ds0goc2PRPDH9c4NtR8pDRmMVCbzq9cNyLpNeleOx8GMVCD3Zi4k7qG5daLXydNxmNZbGLRNPmgX1n9rHtaw/UR+1Gbupt4fFsChmNWSy00WTFxULc344RubCBtFYWQjQ2jPDUCuREBkIk6kP0m0ZD7YTIaCyLXRhNq7veaJrdUR6xB5mxjsLj2RQyGrNYaKMpj3bG/ksPEODnh96J285Mlk6KjNqhT8/eDns09aJKuUIBpUpl13AbhkLl9oi2M164w9gSZjR7zx/Atc1/w7mtf8PHgvvC49kUd9Y+mintNY5K3MXGIaOZAjMahVo3pb0Uynk8+kRA0xrNXPT4pd5gvIPZryz3GqB/NRbnjCLOIe0YLtEIldsjdnPUqdmDbUI9Atq9hOttjjtELNEItRkHJZppYEYzxhLN5+01ZqtEc2//Gjj88DWu7luHXkOZscrSo5GSmoq3tT3QjLbhWdQLiAR25dCmk2WxG6OxO2jTySwWetPpxu4tqE+5j4zkCMQ0yA2lpouMxrKQ0UwHGY1ZLLTRjKu9o8cwZJ7IaCwLGc10kNGYxUIazb59p5F4/yg2O2zE5o2bsG7FN6gaNu9cGjIay0JGMx1zMJra+wxmNsQE1c4LZTQq+D70hq9fIAIDguDn44shaCAy8wpuMhrLQkYzHTMbjaS1Coq7a6C4t5Yw5tZXEGsxpb1skmi0Gg1U3J2eLSAyGstCRjMdsxhNGzMat3VQPFhPGOPy7cIZza+/nkXSg+PYtmULNm1Yj1o5XYJgL5DRTAcZjVkspNH0dbWjuKgQyQkJCAv0R5fQzcnnKDIay0JGMx1kNGaxkEZzcO0X2LL/Epq6B/kblc9nI4qMxrKQ0UwHGY1ZLKTR8NLI8SLIEw4O2zFAt4mwG8hopoOMxiwW2mhSnwdj3dpNiM4qn/H52+PS6nSCyYeMxrKQ0UwHGY1ZLKTR/O//z/8D63YcxMOH3oh4EoXhaRKNvLcJV50CMdpbgLbuLgyKpz5BjozGspDRTAcZjVks+KaTQSqlAjMd6X4SHIWRmkSkpiSjY2zqTT+lchlkCoVdo2NpTKjcHtHYw9Xbdok7ZEq1YJtxyDtqyGiEYEYjY+v31DYz/7IjIc1qNLOJM5pxPXrw2DA0If7XRCaxa7hEI1Ruj1CimQ53SORywTbjkLZ/IKMRghmNhCWaz9uLW28tqXkbTdHrEnR/eI3Ip0/RyWWwz0SbTpaFjGY6aNPJLOxl02m+IqOxLGQ000FGYxZkNLaDjGYpQEZjFmQ0tmNRGQ23M7jRg5iC56IwGp2nA9Tu66H22MCjFBjHppDR2I7FZDTy5PtQem8hPsd3K8RKpWCbcdiD0aiZyXiu+h2cD/4Ix3/+G0J2/gXNrgtsfmQ0tmMxGY0s7rZwh1nuuG+we6PhgOcaXN2/Aof+9H/i2k9/hIQtt9B4NoOMxnaQ0SwBFovRuK/G5b3fA14bmen8hOvMdBZ084mMxnaQ0SwBFovRPFiD6HM/wXv973Huxz9QorGUyGgsCxnNNCwSo+HgEoyKLa/GY4FNhoOMxnaQ0SwBFpHR2BVkNLaDjGYJQEZjHovBaGoKUlDdD0h66/As6hkGuKuzPpP9G42EX06JYJ39QUYzDWQ05rE4Eo0COW2AX1gi/87X9yX/aiy90XAXadkhMinaK9Jx/uxZFDb0MrMRGMfOIKOZBt5oVIJtxkFGMw2fjGZye4kk9nRRpWYU+Z1AcHQW/zbU5wn/aiyZXM4/6N8uUanx4OBGSBVyHLrzEkqlwDj2Rvwd4Q6z3GFGI1drhduMg24TIQwzGu6GEJ+3l33dJkIzgvQ6HQpjQlFZUYG0MhZvPpM9bzpJWGMG3TiGnPRXOOf+CnK58Hj2hL0kmvFzP+ziyAkHbTqZB+0Mtj5S1jGd9q1D1LNw7LsWDIVCeDx7YqGNhjss+2LbH1F0Yy06LvwLu774D/S52YHZkNGYBxmNbZCpVPxyKhRSwXp7wx4Sjfz294i/vA6r//p7IGgzVv/t99B6CI9rM8hozGPJGw3bDrQXuFsiC5UvCHKZcHsZsAejUd7+DklX1mLTt38DfDZh059/Byz0JhQZjXksaaNhHUIe8CvkgQfsAmXwIcHyhUCaFTS1vYywD6P5FlHn18Hz+9/CZ/MfEXDsx4W/3QEZjXksaaNhmyv0RxdGluQ+tb2MsI+dwRs+3VNFyV5VDOHxbAgZjXmQ0SxPFofR2CFkNOZBRrM8IaMxEzIa8yCjWZ6Q0ZgJGY15kNFYHyXrnDWXfkDJue/4jio0jq0hozETMhrzIKOxPvBywM7v/oy2GysF6xcCMhozIaMxj8VkNApxC2LiE1DWMmIomZA9G4324QYc++Y/sefvv4XC00FwHFtDRmMmZDTmsZiMpvtjEls44Yuw7NloVA/Wod1lDV7//Ac0u5HRLGrIaMxjMRmNViHG0NAAPAOTDCUTUqjUUGm0k+HK3dYKf3Ebwp3/kX/sXyi9+pN9nAvCUKZ6TW0vI5QJ9wSnW/Ywo1FBJ9hmPN0NZDRCOH/Lr49T24w7X95ysojR9DfXoamlEeFJJYaSCdlzorFHKNGYCSUa86CdwcsTMhozIaMxDzKa5QkZjZmQ0ZgHGc3yhIzGTMhozGMpG41UpUT53SOouHeU+IzmhNAp7WVMY4y/4HTLnvvHIFEqBNuMY7C1lvqcAKW3dkMm8BSQJWE0KpUMDo4Z2Hgrk/gMz5jKKe1lzN3nZYLTLXc2OWVCqZr+5mUfmntZnxOedjmz4lIqoJNPaa8lYzSbHNOx+VbGgrPVJRdbXfME6xaChzEVU9rLmHvP3wtOZ3Ocsvh22+KcKVxvY7Y4ZcxqNJvYj5vQtDblU7tlCdfbmJWXUshorM0WZjL/8812/OmfP2KdY47gOLZmsRjN2sNO+OvaI/j9ymv8Si40ji1ZLEaz/vht1m5H8V8/XLSLdiOjsRGbrkTiT/9YhQ1OuYL1tmaxGA1n0l9vOY0/bbiNLSyCC41jSxaL0WxxycPX28/gD2tusXSz8O1GRmMjuBVmw3FHfHs6VbDe1iyqTafb+fjfv1/N2jBbeBwbsng2nbLZplM+fvf7ldjmsvCbT2Q0NoDbP/Onbzbhv/+5GRudaNNp7mRizUFH/P6rzfjnnkCBetuzWIxm7VFn/OGrLfjHL36C9bZm0RnNhw+1hqHJsvtE45zDWPhf5HEWU6LZ4sLazg72M3AsnkSTaWg3+9iJvqiM5llQEP8aHPuWfzWWTCmDQqWYBKDmI6R+JSeM8Y7/OKW9jHkQXSk43XJnK1t5dVAJthlHbfsQ63PC0y5nVl1JZ+ujZkp7yZX29Ehcg0Jjc/nXcJ/H/KuxLl28hONHj03ixLHjWLNpL2OPXbB+yz7B8oVg+64DU9rLmK07fxWcbiFYZ0ftxsH1K6E24zhw4IjgNAvB2s320/d/ctiNkwLttm/vPsMabBlZxGgC/SL4V98nmfyrsThnVKqVdg0noXJiZvTtZv9/X3tDx9pNobLvduNSjSVlmX00Ohlevy4yvJksoX009oZG4BRsYnZUahV7tf+/r72hUCrtfr2w253B04mMZulCRmMeZDRWEBnN0oWMxjzIaKwgMpqlCxmNeZDRWEFj4jF+oe0ZtUYjWE7MjJIZjUhi/39fe0OuVNj9esEtnyVldaMhkUgkMhoSiWR1kdGQSCSri4yGRCJZXcvKaEqzklFRmoe6IRUyXz5BeXEWOmU65CTGoyQ3EUM6IDriCQoz4iDSGiYi6aUeQmZBGQJDX7E3crzKLEZE2AtA3IaCsgqERBfgXVYUiuumPhZ5OSsuPgOJUcH88JNnKYiNfMKGdIhPycfTkBDoxB2s/SoR9kJ/Gc9S1fJLNKohlA/I8aywk38bFJbNv6qGatEjUyC7Vf+EvhfJ1fwrabLCQyLQlRfFD4t7Cpnl6BUQmsD+V+JNWZ++gPRJ9W9eQDn4EcPcG3knSru5ixCAnJhQ/pVTcEisYWhpapkZjQ4R0Vn8UHhOM/8a9LQA0MrwMqOCvVMitZZbdXR4ldXE15Mm9CEvgU96HQajGWvNhpq95sc9g96eJWQ0n0k+1ITillHIej+glytgCbBqEBhsLEbTCNd6nOFE8dc/LWUtK6MJv++I1JRkNA6qUZ4ZjYTo5xCzv7DbtWtISUxAnxLIfPUEr6Ii+ecRkyakHa7HQ7bZFJ+Yz71DeFQMIl/lQNyYx2J/MtKzS1m5AuW1Q/z4JE46XL3xALGvuLQHRIY9xdOnL9mQAjfvBiH6VQokLfl4HJ2ClLwyfpylKtoZTCKRrC4yGhKJZHWR0ZBIJKvrN1qtFr09XejtJQiCmD9CokRDIpGsLjIaEolkdZHRkEgkq4s3mmf3r0AjboF/3Du0F8UiL/EFtJ2v0a/R4mlxDz+isQqee+F5VBT69OcbCUrSUYoB/f2rZ1TMg+vsfxWu3AnXF9hIvrcuGIb0cr7maBiaXm5nrxiGOI2ickCBnOinhvckEmk68UZzafcuvHqtfwBcbIg3bt+4heqMEOYWH9Eu0+CBhw9cvBMQ7efDj1MU9QBJRXWAehQZdTLE+XmivTgRT4N9IFMrcevCVXRWv8OoWgWf0Oc4dfImBureIDIiBF1yNe55BrLpG/h5JXpewg0P/ZmmbcUJCGHzqBnV4Na1a3jgchP+oeG4HZqNCNcrCHl4B14+Qbjs5Iu6dL0xBUblwf3KBXg6X+fPTvXyCcXDkDTkPn7IXlP4cTLCH8Hf/TZ/uryb0208Cn6JKJeDeBLihdIevRveunyDf1X3fETE4xAUdyrhdPkS7l2/Ai2UcHkQiN07zqA01h8h/qEQtWfhtNszZD4PwmBFCryDHyMg6QOSQh4i7KET3jbyJ5yTSCQm3micHz2D46N4QNOBrCYFwu45IcHbCb0FkciLDeNHvBvGnRE6Ie1oC2LeDcDVPQTuT97g0v6DSE2MRetQO56968boh3QMKpTwfByPgJgSeJzejYyUJBQ3jCHS/yFe5OqvJYrxuIlnnrcgY8M3zt7ky649SsO1+08hbcgGl6dcLnnCm5kf0Im8HjWC7jjiQ9xDftw7PslwdQ1ipliCj8O1eBCRjIjwl3hx/ypfz+n8/WfsfwWeZWQgu437JGZQt7kkBQRldvCvt67oP3ukoQiv4uLhn1UHl0dxELekIj9Xb2reV50gbi+Hk+Nd6DCIrFYpIj1uoSOPmTKTo3MEIu5cx6sgT/49iUTSixmNAs/fNEFUn4M2sRQ3nd3h6cVWGN/HKHgRhNGmXPiHPUNS+RACDE+izH8ZALc7ruiS6FAT44lOtgnVXBQHby9v9EsHkVrZC1FDIXpHRnDXKwSePo8x0vgGD1n9x54RPPT0gf/LPH5e6aH6lfLhLScMVGezOk80sfl6BCdC0vIWvTrAz+MJIh/5srF6UNyrwMtAbyg7CvDgUSACXxXCP+AFM5oqcAfWbjvdgW9wLNJCvfj5csp9EYCH9++wbwp4ODvDm5lfYpg3Xxf9Vn9tjsfFg3BhaafuzSsEh4Ug/l07/J9ksuSSjxEtaxeXe7hxwwvFsaHwfnCPpScdzt/yQ/qzQPSWxLDUw5YzMAmP7zsjIiQQ9T2tKO3mZ00iLXtZdWewcqQNoeFPERWrv5BxOegl2+yKfBqJPqmhgEQiWddoSCQSiRMZDYlEsrrIaEgkktVFRkMikawuMhoSiWR1kdGQSCSri4yGRCJZXWQ0JBLJ6iKjIZFIVtcko+moKERhZTN/Ov0kqUQozctGbT93Ej8w0tWMpi79g8IqsuPw+iN3AaEabQ316B0z//kB9UWpSCtqNLwzTeKWUsQkvYHY8J5EIpFIJNLyklGokSLiyhb85Z8bEZrTZijjpEbSozP4x/98BbeYGr5EKZNAJOPCiwZPnI/DM07/vDWxSASZaiISqeRSSGQT96XRGT0oS6NWTYQnjRIymYJ9ziXcCMgxFDJplZBIxh+HyGQ0vVathtbofX9+CA6fe4R+w3stm7/GqJ6bWK3WP+mME7dsctXECMZDcpnRZ45Lq4JEKlDOSwu1ZkoUJJFIJBKJZENNhBplDVxP3UBu1Ts4HTuBtGZ9GCl/cRdXfDJRFOOF8276pwTn+V3FZV/9ddmRLNR4JbWzoQG4njyKZyXc8wpFKC0sQGVjN5rfxuDArkPI5O4o0ZKEjd99j+M3fVBY243R5nyc+fUIHqeXoaW5BvdO/YzrIW9Z4uiBx4Xj8I6vRF93He6dOYKAXPYZojqccvgXdpy4h7R3jVAY5Yj+/FCcvh6A9+/TcOn4RSRV8I8hRbr7IXyzaie8n6ajc1SN5swA7D9yDXk1LajKicLBvSdQ0ClHT2EA1n+3Eb7xRaitzMWZ3bsRX8y+i7wNzsf24/6z12hprMaji4dw2U//3aMdd+Lbdb8iODoX3WNzuKkgiUQikUgkq2ki1LRm4cyJW6jXAeKPcTh93g1vC5Nx5fID9LDwMPI6FIcv+fFPdy8IuIFr/tn8ZBOhZhB3z5zAqwoxNAMf8ODaBdzzf4bC/CRcZsHlRS0rr0/AsZN3wY3NKc7tFG6EFhreAdn+1+Aa/hby2ufY6XAQ4YmZSE6IR3xcKspah1nWqcC5E+dRKfBA+eHiSOxatxa7jp5DYvnECLEPzsP1yTvDOzE8zuxHUK4+8HDK97qEq+F5qC8OxtmrESyOcZIg0vE04vJa0f8mGIcu+fP3A+XVlo2j+y6gVqlFlMspeCXWGSpIJBKJRCItpD6FmsF3L3Hupj9GDUdoamPdsHLVHhQO6A/MyBpTcf70PXSy4dLwO3AO1d9P+OX9C/BP526oOYh7LNTEfJBC1pKL80eP4q6bF3w9XXBg7ymkNkuhYfM4e8Ed4we31MM1cL90Aueuu8LNxQXH9v+Cu88qWI0G+VEPcOLUVbg/cIfjFSdEF7VCM1KNq+evopK71+dnGih8wpY/BNxN7mqT/XDiwgM0jAIZ/jdwP2o81LDv0VWC2+dO4uY9d9y7fgFX7kVimCW1tjx/XLwViTF+LCle3LmMmHQusCiREXoHp87ehIfbPZw5dQWJFfrQFHn3AnyTKNSQSCQSiWQPmnSisPlSoCTWF7v3nMPbDvNPFCaRSCQSiUQyVxYKNSQSiUQikUgLKwo1JBKJRCKRloT4UKNSqVD5vhjvCvNQ8vY1QRAEQRDEgvKuKJ9ncGD8Zi2zi/bUkEgkEolEWhKiUEMikUgkEmlJiEINiUQikUikJSEKNSQSiUQikZaEKNSQSCQSiURaEqJQQyKRSCQSaUlo0YcahVKBMfEYRBIRMQ8kcgk0Wi3E3BPYBeoJwpJw66xKrYKcrb8iCa2/hHUZYyiUSihVKvq9mCdc+6nV3FMg7VNLItRwDS2Wiol5IJVL+VAjkUkF6wnCknDr7HioEUtp/SWsi4gxHmro92J+cO1HocaKolBjGSjUELaEQg1hSyjUWA4KNVaWuaFGqZKyP4zMLFRsWqF5LmYo1BC2hEINYUso1FgOCjWzSNTbgMq6bmi5N+oxVBTkISs7B1lZuajtGuPHmUmmhhqJTMJ+wCW4GFiEzbfSset2lklsvpWBs34F/LykbF6fz9+isPlz57oI1n1C/32E6+YOhRrCllCoIWwJhRrLQaFmWmnw4U0qIn18EBKTBwkr6W9Mx5PoMn31HGVuqDnjW4C111L5kGIKa6+l4fij1/y8poYaCTNpGdpr8pGUUYxBiQJShRxySTfy0xJQXN8PpVKEzpYGtHR1o6WxAV1DY5DJBvA2Nx0lDd389Ny85Mzw20rT8OJxDGS88Rt/jh4Z61jdH3MREPwMrWNSyKcLN1w4ko5haHgQw2MittxSjI0NY3B4CCJDiKFQQ9gSCjWELaFQYzko1AhILWpHbGQUKge0QFsxIqKzMcrKVQP1yM5+g/KKciQ9DUJEahlUOv0004kLNXLWWRUq9ZxQsT+GWqPGWb9CrLlqTqhJxQnvN/p5sfl8Pn9OxZEXsG7XXfRp+LfsizXg4vZVuBvXzt7oUJYWCR9vf/j6R6CqTw5oZagqLkBNxwg/+mBHLV7n5iLc5SSO73dkUwBK9llqrQ6jfc3IS0tCckYBOsVqtGYHYsuuc2hWAX2NFSir74RcJUdjZRGSE+KR/roSY2za9tIorPvn13B9Uoi+gV4End2EFTsvobixB0q1ln0Xjf5z1Jop34kgrIFWp2V9WitYRxCWhtto4xCqI0xDq5vlh3kBtSChpq+5FsVvS1FWWY2iV8G44eKN4uZhyORSSKQyKJVy9FWnwzs4CSL2Yz2T7G1PjRZKFD+/hi//50dcvOkKF2cXuF4/ju+++Ce8MztRHHweDr86on5UhOqEB9jgcATvulpwa/8meMaWIvX+IWw/+wgdo2IUPXbE8b1XodRqIGNbGJLeUpx0+B6Hbvgi63UJeuUaNOUEw2HF99j5yx7cDsvEkFwJmWQIH9/mIOHVUxzf9A02XwjFQM9r/OqwBY/zWvj2jb1zGLvOeaGLtbeE+y60p4awIbSnhrAltKfGctCemtnEfrCVLPlxUrOw0dfTjbb2bgyJ5HzZbLLHUPMm7BRWbnZEm5R9J60OOnElTjl8h3sJrah66Yh120+jsKkT+aHXsWH7BXzob4fzwW14FP8eyXf3Y9PRe6hsqMajk5vx85aLYLmYLbMMo8NtKM5/g6raKvhf3IrNZ4NRmRaMrTuP4HHoXfzy80nk1fehKOAUfth6AUW1NXA/sg7rT/hhZLQCh9evhlt0KRQaHbK8TmL9vuv42DfKfw8KNYQtoVBD2BIKNZaDQo2VZW6oOc1CzRoWajaxoGIKa66m4di0oYabvxijI/3oHRhkKxJXrz+fpb+/FwOjY5Ap5RCN9KDmQzlqW7shVyvR+TEZu1avgmdiDftGGgx0NaKi6iO6BgcxNDxkmDc3rzH0dbegsrwEVfWtGJPJIBINobe/HyIFm+9oL9o6uyFiy9DV9AHlH+vQOziAgeFhtlwsFA114eOHKrQPjEIuF6GjuRofG9h82Ly5vWQUaghbQaGGsCUUaiwHhRory/RQow8jL/Ma4JvwAYHJ1Sbhl/ARz3LqP83r8/mbikQmwuBAD/qGRvi9JULj2ALaU0PYEgo1hC2hUGM5KNRYWaaGGn6PB7e3piIdsqLnkL19ZRpFLyAtT52Y15T5L04o1BC2hEINYUso1FgOCjVWlsmhhvvRlssgDzsBxZ0foXiw3jTuroQ8+PDEvD6fP2/QLDSx4MSdgKsfj3vPxuWWk73KlDIWImSQKfQn6U6dhx6ubmigB0ODQ/whM6FxPkdimK+UITfMf6C/Bz1DQ+x7Tz+PmUKNhH2nfjYP/d4k04Ictzzjl6kLI+EPycmE5svtCRMPo7u3B8MifXuM13GHETmMx+cO8/X19WBgZIy190Q5YX9QqCFsCYUay0Ghxsqyp1DDnbeiVY8i/MImrD/pj0ENoNLqIGpKx84fVyCosBvy3je4dfUOEmNCcMvVD/WDSmbucihUCoac/zHm7m2j0LBOoxmGz6HNeOSbxH9X7lJt7twX7oeACwFcYFCwQDAekBQslDTkRsHpnjeeP/eF66NXkKmH4Lp7DS6G5vGXbCsUXLjSf4ac+0w2vYQFC4Vaqf8MtuLLlfrvJVUooNRooJE248y2n+AeXc7G0LJ67jPZcvDLOxEsuEA0vowyNn/uwrXaFF/sPeqMFpma/2x9gNG/KtiPmkbcifvHdsMjsZLNWc1Px4UgLpRxV8S3vwvE+jX78baLm5uSTcOWSTGK3OeBeJpeCrGG/TCy76Fi310xUI7969cgPLuZjauZ+H5sGbn5ytjn89/b8J25+/+ML4uSzdfUwEaYD4UawpZQqLEcFGqsLHvbUyNRqKCTNODarlW4HF7ClrCXDxUXgl+zUKFD05sYuHt5I9TbGRt/3IwXH1uRFXga//rr1/jlmBNe17cg5sEJbPr5FHx93LHxH/9ExPPXGPr4Cnu37IZnUDBO79oK12dFKIpyxIath+Ef5A3v0Fj0iMbwNvExPD0D4ON6Eus2HcHb1n54n9oFx4Ao+Nw4gBOuLzCsGoT/6Q34x5ercfyaN6raGxAf8ojNJwyOhzdi07GH6B7rh8+Z7dh17Ab8Hjrimy+/Q1hmPRqSPbB913EEhvpg7+at8E+vhVbLwgMLP21vQrB5zRbc9Q2Ep284KpvaEOX4M/7yxUo8eJGHgZ5WvAp2h6dfEG78uhHbz/qi/H0Sdn31JzgcdkZRfRueO+3H1l8vI8jHG+EJBWiqjcf6P/w3dpy8hTuXfsVPG4+hpHMIkRd/xnGfdCgkzXBm89p//jZ8713AP/61FmmljUi+cwB/+8d32H/RHc2NTch67gM3nyDcO/0z1v5yC/Xdlbi5dxuuP3oCn6u78LcvN+JpfhNUGi7wTP6bEpaHQg1hSyjUWA4KNVaW/R1+EkOm0mK0MRX7tmzDwd2/4ODVIAzrAJ12CM9uH8H2AzeQlB6LMxs34F76eyT5nsTB68/AdZPh6mRs/dEBKa3cJe0y+B7fgacRiUi5twcrdt9Eam4+MjPSUVhWC5FSgqr8WNy98CvWbDqKiqpKeJ3ZiUNXfZCaEoAda7ch/l0bQi7twIofV7KwcA3lA9yn9OLesS24EVbMNSEGqtNwZOsm3Hkci5iQy9jy81WkJfphk8NJ1HG3eta14vwvmxAU9waPDv2EXZe9kJOfi/SMLJRXN/N7QLjDSAq1HG0f8hBw9wI2/LgOgfkdqEt5hO2/OqKPzWa4LgkHN22GS3As4r0uYN3OK6gf6cXd/VvglvSRXxaFpA+vEyNw+eBWbD7sgte54di94wQq+fsSNuHM1nXwSXiP6Bv7cT40A2UZd7B2yw30cLuhRBU4uGUzEotqEeu4B8cfZfB7e0SdBTi7cxMuejxHRvhtrN9wCG/7hxDtcgDrt+zHxUvX8Cy/BnKNElKBvydheSjUELaEQo3loFBjZdljqOFQsh/I5rfRcHT0QcOIlD/0olDJ8DE3CuePHMQVl/vwfhSI3I/NeJ8dibBXBRAplFCw6dorUnDjxEGcveIEL58AFBfVQKMdQ8ZTdxw/+CtOnLmBePbD/bEoDjfPHsPhg0fhFp6KYckoCl564eiBw7h13xv+gWGoaOlFVpQ/4kvaoBHVwffOHWRU1SPrRSCic2v5HxbZUDMiPa7h2ImLeODlg8AnseiRqFCb+xRn2OddcnSHb0AA8j/2QCPtwHOvmzjy6wGcvnoP2RWtUHGHnNjfoa82D27Xz+LIAfb97oWipl8K1Wgjgp1P4aRLKFo6mvHM4zIOHT0Ldx8fBD1ORA8zmob8pzhx8Die5pahJCUMF44dwuEjZxCWUoKBwSY8dbuOk8eO4dxlFySXNkOjkyH/eSCeZJZDrVXgXXwAjh84gBsunvAJfoyqpk6UxIcgIr0cUu6HU9yFOP9bOHTwBO498kZweCIKc1/i9MEjCHwei0h/J2xevR5+6Q1sfkrBvydhWSjUELaEQo3loFBjZZkdakKOQuHyHRT3VpuG6/eQBx6YmNfn85/E1JNZ+ZOI5VKB8slw56dMOtmYhzuPRl8+Md74/AzjfHpvPP/J40+UT8Cdk8Pt7OCmnSjXf96UaQQ/Q8/E8kz+zPHzVSbqjaeb/Dn8d+fOGRqvZ+VcnfE8jb/TtMtphPHncuciScd6UJD8DF4P7sPjoS8SX1diRMrK6QRjm0ChhrAlFGosB4WaGaQR9aGusYM/oVQvHVo/FCMtLRvVhucgzSaTQ804ShXEKo15KNXC81zEcD/4y+6SbqOwROfR2BYKNYQtoVBjOSjUTKOusmwEB4XBPyga/VyBuA6h/hGoHdQ31sD7RPhF5kCu5d9OKy7UjInH+IaeG9wfRQJtUxBQ4wzU3jWNGhdoG/2N5vXZ/Nkfnbvqhnti9ngZt0eHu2pHysybf294FRnMfHy82ZAo5Oz7yvRXL3FXEcnmPu1scHtGuFDD7fXglksfbli7slfuB58bR9+phafn4OrH95boX4XH42F1/FVe/PcRqCeWNNw6Ox5qRBJT1l+CmB0J87Oh7gZkJ0bjydNnyC2rh1yjhZZtOA90VCM15jmexyTjQ3s/uFtszOhVxCS4dZdCjZF0imHkxDxDXt0ISyTdeB72EsOsfOhtGkJjcyDTj8bUhXDvx2gcm7nxuFDDXXbMPWNpznAn7baEs4ByB6h7YBq1d6BrDhGcr4Y7fgMxolxP42ZwLn/iL6eGrGAcPXUPzVIVPhZloqSBeyY50FlTgMyiev5kVi5QcMs1Lu7pxWoW6LhMN57ryp+44MCVIEggR7SHK168bePLxycbH1fDlmV8Gk7ce/47s2GunHvl5j/+EPHx95y4cTl1VGfAw+Ue3B8GokrElUhRmp2Osg7uzGHDM634oYnlkw1+RNSTWJSX5iPyWSq6pfry6T639Pk1HLgUwT+h3VjjbfH5dJ+3N7G44R70y14E6whiPmi0CjTX16FjSM462Qh8TvyEX90KMFj6EutW70YB96MzWIYjP62GT2E3e0P90BS4cGivsnmoGemoRX5+IUpKy/E6PQaOFx2RXj8EnawdTwNDUNrK7dpSofn1SwS/KoRqlrYz/fATtwdBCm1zGB9QBIPLTNTehbYp2Ghen81froBG2YeA8zuw3zEUicE3sOmXq2iUatBR9gwb/uc/sWLrOSTkJ+Py1u/wp7+vg29sIUblY8h74YdbN67i+i035HzshXy0Fk98H8L7oQfc/V8gxuc6fjntiQHNKBICvJBQ0YaBtmJ4u96Eo+Mt3HZ1gkdIPBqbqvHE4wYuXriAs+euI6msE8P1r+Hr5Q1PdycER+VCMdyAJ953cP3qVbh6hqNhQMy6qQ4ShRLS0Wa88ruLi2dO4sSJS3iZV43G/BD8+Kf/xI/su+TVdKK7LgfuTjdw09EZd5ycEMBCTFlRGlyunMcFNt15Rx/UDivRWZ6KRz4+eOR6HYEJ5RD31SH0wU1cY99z39ovsPlcGEZUCrxNDIbT9Wu4fvMO0ivaMdRVjOBHD+F1/y7cguLRq1Dze6amtDexKOHWWTr8RFgNmRRq5SiK4vxxeMcGrHb4FWk1Y4BqAH6XdmPjlp+xbe0K7DrnjeZRGeT8FZwC8yGmwK27tKdmOrFNNTkLARO5RYvh3g40NLagf8w6T+m2eqjhkHHLLsKzq+vxr60u6GJvlWw5NZou3D2+HXdeVvPLnu53GvuvPuWHCwNO4K9fbcTtR364feEIjl3xRV13EQ6uXgXvtHrDOBex/ZQXCwE9cP1lM9zTSpEWeAH7Lvig8PULHNixF3FVI9CIWxEX+ghuD9xxZMsKbL0Uhva3YVjz0y5kNHNnMA3g3v5V+HHzCfiy0HTu4M+4GZDJ70GRq7hQ04nMl0Fwu38flw+sxo+7bqN/hC37we3wym5nY0kQcX0/jrqE4216KHbvOILcDikGGwoR+PA+PO/cwIZ/fI3bGY2oT3uE1esPoGSU/ZUVDbiy7Sfciq3lvg7ePbmAX6+EIOuVG775+yo4u/vg7rVjOHzRE4WF0di2chNiKgbYmGo652WJQaGGsBos0MikvXiXl423lQ0YHGiC99mt2O8UiZxwR6zZdhEfesWQDFXi2s4fcMorm208a8hj5giFGivLPkONlAU1KVIf7seW4wHoV7KwoJBBrR3BE8d9WLP5OHJqe1Ge4IE1P2xAQPJ7dDYW4tLeXTjv7Amv+y544B+Ptp4CHN2yDc/e9vLf9U3AJew4/YgPNXd2b8H9tGq0FDzGph9X4NfjF3DbPQAF1a0ofXkbGzbtw8OAAJzavgq7rj9Fa2EYtm0/hXcDXKhRoTLZB3t27sFdLz/cv3UVIcllfKjhumpTdjC2rtuMe34BuPbrOqzddxu9kjE8vroTa3ZdRWFTF94nemL9D6tw+PQV3Hv0GKX1H+B/eTd2HXFEsK8THL5aAY+MJtSk+WDrXv2eKi4MZQRdw6ZNe+Fyxxl7fvonfr4WiZ7OGjgd3oFT193g88AZ9wKiUVYcjd1bDiC3WQKtmrailhoUaghrwj0oeKC3FRXv3iA79zVq2nqh4s+p0WCwpxnFr7ORlV+Mlt5h3puF5kEIQ6HGyjI71LBgYv6JwgFG8/p8/nq4E4ZlKhXUGjl7P7F8MpWSlSkNjzmQQ6Vlxm64eZ2cmbxKzd2dVwWliru9v5TVqz+ddCxVsmlZPTcu91ADrbgVvleP4uzNB4h4EoY7V0/DJSAJQ6y/adl8lWolPz13Hxnus7h7sHCXLHPLJpbJoNSo2edw5ySxz2XjfLr6ia8zml6j4LdiuGXXsLgmG/qA+2cO4bLrIzwJD4bz+dNwj8xlMY6FIjaNkn0PtY57LAL7jgoF/33Ht4K4k51VxvNWc+0j1n93Nh736AT98sr4tqFLrJcmFGoIW0JXP1kOCjVWlumhRo9E3A+pqNcsuGmF5rkQSNn358IBFyK4UCD4YMg5YOol3dzN9tTjn8td2WW46okg5gKFGsKWUKixHBRqrCxzQw0xmWV5nxpiwaBQYy2kbKNrEIqB9wbKCJ73UA9XQT3yAfJ+apdJ9JdANtLM76EX7lOToVBjZVGosQwUaghbQqHGOohkCkhHWoDae0DdfYYbQcxMjTNUnakQyed2U1kKNVYWhRrLQKGGsCUUaqzDRKgZDzQCFzsQhDE1LhRq7EkUaiwDhRrCllCosQ4UagiToVBjX6JQYxko1BC2hEKNdaBQQ5gMhRr7EoUay0ChhrAlFGqsA4UawmQo1NiXKNRYBgo1hC2hUGMdKNQQJkOhxgLSqlFb8gYlNe3o627GM59HyG2SQNRXhCC/OLR3daO1tR0DIoVhgulFocYyUKghbAmFGutAoYYwGQo1llNvYxliwnzwKCQJQ0pguDoRbp4RyMzIQHL6G3SOcvfNnVlcqFGyBtY/xZkwH/0TuPgnegvWE4Rl4Xoc1+2E6ggzYe2pkfWwUMNd0k2hhpgD1c7Q9Wbyj8gR7FMC6H8t7FN2cfipOSMEwSl1hncGKT7goXsEerl7788g2lNjGWhPDWFLRJIx2lNjBWhPDWEyJu+pGaM9NVOkU6EiNxnRsYlIiHmFV6nFEGmB3pq3iH7xEvFx8awuA83c7ptZRKHGMlCoIWwJHX6yDhRqCJOhw0/2JQo1loFCDWFLKNRYBwo1hMlQqLEvUaixDBRqCFtCocY6UKghTIZCjX2JQo1loFBD2BIKNdaBQg1hMhRq7EsUaiwDhRrCllCosQ4UagiToVBjX6JQYxko1BC2hEKNdaBQQ5gMhRr7EoUay0ChhrAlFGqsA4UawmQo1NiXKNRYBgo1hC2hUGMdKNQQJkOhxr5EocYyUKghbAmFGutAoYYwGQo19iUKNZaBQg1hSyjUWAcKNYTJUKixL1GosQwUaghbQqHGOlCoIUyGQs18pUb9+wLkFVahraUWzwJ8kFTczsq1KEl8gsdxb9DaXI2XgX5Ir+ie9cFZFGosA4UawpZQqLEOFGoIk6FQYxmJuuuRHh0Br4AotIzqIK3KQHB0Nj49v1LbghDvCLSJNYYCYXGhRqaQ8a+E+ShVSuh0OijYq0Ipn1JPEJZGq9WwYKNmwYb6m6WQK9VQijoo1BBzh4UaTXc65CqNYJ/6HLlCztZdreEX2P5keqjRDsLr1D54JNUaCuanjvwEhCW/g6ijBAHhSRCN75oZK4Ov30sMyGfeV8M1sohPkBJiHkjlMmhZqJGwV6F6grAk3DrLbe3JlUrBesI8RHIlpCOtLNTcYz9YFGqIOcDtqelKhUihEexTn8Ovu5oltadGi3Tfs/jLb/8d//xuHXZs3YbN6zdg95G7qJslgOilRk1RBqKiYhAf8xJPo9PRMaZvoNH2Crx4GokXz18gKjYb3dLZ0yAfaujw07yhw0+ELaHDT9aBDj8Z0eABtDwEmj3ZK6PBfeby5QodfjJIOYbayjKUvK9C16jKUGh7UaixDBRqCFtCocY6UKgxwMJKpf8WnNz9Azwub8DhtX/BddcTQKcnXt9dg13rv4HntY04sv4L3HE/BXUrCzlC81kOLPtQoxUj6PwObDvhhreV9Wis+4Dn909h/faLqBbb/jgbhRrLQKGGsCUUaqwDhRojuD0ybY+A1tsIOfQFjl4+gv7oPdj607eorPIE2r2BstM4sOKvePHKlY3Lxheaz1Jn2YcazTA8jmzGoVvhqGpoRVtLAzKCb2K9w3GUDM18Uq81RKHGMlCoIayFhPWtseEulBe/Rk5+IRq7ByFVSJkxqqBifU6pGEVjTRWauvr4cYXmQcwNCjUG6t2B5gcoebQZv25dgbyM20C/PxTJ+7H1+y+Q9ZqN0+cHddZBbP/+70jLYO3VskwPQ9HhJ726qt8iMjQQ/oGPkZz7Hl2DEizE16RQYxko1BBWQSaDWNSKlOfPkF1Sg7aabBxd9y2uRFQAuhE8uX0G+086IqmgEv0iEeuH3MmIAvMh5gSFGkY9d87MHSReW4kda7/ElWOrcWn/CtxzOQhZkxfG0k/g9oHvcHzXNzh1aAOKMl1ZAFqme2k4ln2oUXfi8savsfX4HbyKicPL5y8R9TQKrxLeYMD2O2oo1FgICjWENZEpVdAohxDveRZb991E7ZgcaW4H8M9/rcU1JydcPLYPvxy5gaK2EShV1AfNhUKNEY0sqDQZ0Ti+J4a9cnXcicKfypYxtKdGhzTPE9iw+woyC97h3dtiFBUU4t37eogW4NJ1CjWWgUINYQ24/qRQjCA/8jY2rNmGoNQy9A8PQczW28KQi9iy9zpqhpVQjpThzNbVcIkqY2u1SnBexOxQqCFMhkKNFkO9nWjv6EJnRyc6GO1tbWhr78Wcrui2sCjUWAYKNYQ14O57JBpsR2nxG7x+nY/cnCxkZmWjorGLOQkw0tOItLgXiE7IRH33MFufufskCc+LmB0KNYTJUKgBmnMfY9vKH7Bx6y7s3rkdq75fjVuPX9M5NYsYCjWELeHWWbr6yfJQqCFMZtmHGlkNjm7ciBeVMkMBk7gch9ZvwvNaozIbiUKNZaBQY024k1+5dp18Z87ljEgiNjwigbuj8HgbERN83ofmBoUawmRoTw2gGW3Cw/N7seqHlVi1YgU27r6A3PpRQ61tRaHGMlCosQ7cbetVXZnQNgVC2xxGGNAwdK3h0LU8Fqxf3jyGVNSrv3JMoE/NBIUawmSWfajRDODB8X3wyWYrjrnSKtBclosnISEICgxGUmEtVDpALWtFbFgoIqKeI+LJM7ytHzRMML0o1FgGCjXWQSRXQd0ey4zDVdhQCGISXBBxh3Ssi4UauWCfmgkKNYTJ0J4aDbL8z+G//n//B/74xUpsctiIDatX4+c5P/tpqnJCA5DVPIyhhgxERJdCJpUbamYXF2q43bXcjzJhPjLDk1e5V6F6wjwkSjXUHXEUaog5og81MlEPpAqlYJ+aCYlCBdloG4UaYu6wUKPuSmNepRHsU58jkUmg1izA/VvmKJNDjU4xitjQYFSNGAqYhj8m4/yJmygdMS29qcda8SIwCHl1A/x7rVKMnp5+DI0Oo/b1C3iGJEM0yyy5UMPtXeCeMk2Yj1yh4J/SLWOvQvWEeXBGQaGGmDv6UCMX9xpCjXC/mg4u1MjH2lmooad0E3PkU6jRCvapz+F+b5dUqNFLiSSf69iybh02OOxCQEq1oXyOUg4hzscJzt7R+FhTi48f6zAs12GwvQEVVdVobKjD67hwhCUUQzHLzh86/GQZuAROh58sDx1+IkxDH2ro8BNhM5bn4Sc1imL8cGzfIRw/fhInGCdPnsG5sxdw7sw5HD98BOduBKBZaZkb1ahNuIkfhRrLQKHGOlCoIUyDQg1hY+icGvsShRrLQKHGOlCoIUyDQg1hY5Z9qNHJUVdVha4RpaFgYUWhxjJQqLEOFGoI06BQQ9gY2lMDFD2+gn997QD/uDd4X/oe74qL8b6iAWJ69tOihUKNdaBQQ5gGhRrCxlCo0WGgsxWNjY2oKC9HeXklKsoqUFXfDhk9+2nRQqHGOlCoIUyDQg1hYyjUKJD86AK2bdmG1d+vg39BN0Y+PMfWTUfxbsT2l3lRqLEMFGqsA4UawjQo1BA2ZtmHGnUPbh/egbshcfC6cBh3ot+hKtUb61fvQ0E/hZrFCoUa60ChhjANCjWEjaE9NXoNtn5ERlICXr1KQFFVGxbqVjwUaiwDhRrrQKGGMA0KNYSNWZ6hRoXMUCc4/Lgamzc64Lu//xX/+m4Vtm7dhm2bN+LLP/431uy7h7YFSDYUaiwDhRrrQKHGQL070OQOWYkzRsruAo0e0Fa5oj3jMpqyb0Jew8ZpYOMITbusoFBD2Jhlv6dG14PzOzfjyTuj5yQMvMXu1Q541agwFNhOFGosA4Ua60ChhtHoCe37m0i5vwWnV/0Re88fgLzKGTlBB1GZ6YjmV3ux7os/IP6VE9DuKTyPZQOFGsLG0OEnJnknHp3bg5Xf/4iffvgB36/ajuCMWsz1im7pYBsy418gLOQxXqYUYFChn1Ir7UNu4ks8fvwESfnVkM9hhhRqLAOFGutAocYAt6emzQM5F7/FvjP7oOn0BT5eR+CRr/HtH/8d+1mZuMELaBCYdllBoYawMcs+1GhF8D++Ab84RRsK5qee4gyExL6GfOgDAkJiMGQ4hKXrKYJ3YCxGZ7nHHxdqxsQivqEJ8+HCDBdqxOxVqJ4wjzEZhRoeLtS0uiP7Ags1Z/dB3uCOsRLWJl1+QLMzLv3wn3jicw7oZsFGaPplgz7USEa7IJLKBfvUTIxJFZAMU6ghTMAQasZkasE+9Tlj4rGltqdGiRT/m9j38y5s37wV27dux5YNDth99B7qZnv65CRpUJkeiZDoN5Czd8PFqQh5lQOZvpKpA4+9w9E8y2O6uVAjZyhVKmI+qFXg/npK1lkF6wmzUKh10HbG88YhaCjLiYYHGM27gsY8Z2hr7qIx5jie392BcM+DaCm6A7R4CE+3rNCHGqWsn62LGsE+NRMKtRYqcScLNfSUbmKOMG/S9GSwvsP8X6BPfY5CqYSWbQDbq8w6/NT/IR1XDu/Fnj37cWDvXuzavgtnbwajVTWXUKNBU8FLXLv+APlVjWhpbET3oATQiZAWHoDonCq0tbUi40kQXubX8T+0M4kOP1kGOvxkHejwE2Ea+lBDh58Im7HsDz9JqnBo83akV/Ug1vU4HuYNAvJynPr1DAp6VYaR5ic127qdqyjUWAYKNdaBQg1hGhRqCBuz7EMNNCiJD0d0cTt0ii64ndiO7776Dr9eC0HfAnxPCjWWgUKNdaBQQ5gGhRrCxizXUKMa7cLbt2UYlKox0FKDkpJSlJSWoayiCpVVH1FeVoaS95Vo6xcbprCNKNRYBgo11oFCDWEaFgo13Hzq2fy4E7QJYiZqXaHqSluGe2pUErR19IE7wCQd6kFTcxtaWts/0dreibq3MTi59yASamx3vxoKNZaBQo11oFBDmMb8Qo1YqYK0qxqqsJ+hCt8DVcRegpgRddBmKN6EQKTWCfepz1gioUaNohhfHN9/CMePn8RJjhMTHDt8GOeuB6B5lsuvrSEKNZaBQo11oFBDmMY8Q41KDUlbFRT3VkPhtg6KB+sJYmZcvoUs9RHEWgj3qc9YMntq1KJevC/7iDEWXIY66lFWXonKKu7QUxUqKipRVdsKyQJc5UWhxjJQqLEOFGoI06BQQ9iY5RpqtNJB1Na1QKYDxnqaUV1dy97XoY5RXf0RH6pb+UaxtSjUWAYKNdaBQg1hGhRqCBuzXENNe244Nnz5R/z9i2/gsGkHdv+8m2fP7r3Yv+8gLruEoc0yV3SbJAo1loFCjXWgUEOYBoUawsYs11DDSTbUheKsONy/ehp7ft6LUxecEJlUhO4R7p7ACyMKNZaBQo11oFBDmAaFGsLGLOdQM0lqGVo/FuD+6V34w//1f2LFz05osP1DuinUWAgKNdaBQg1hGhRqCBuzXEONtKsS3jeOYc03X+Lr7x1w3T0C7+p6DLXmSaeWo7O+FEnpRRhjbaRT9iErLgYx8QmIjU1EWcuwYczpRaHGMlCosQ4UagjToFBD2JjlGmpk/W0oyElHclICnoYFwf2OK66eP4ejv+7H9o0bsOuAK2rkc3+8AS9+9F5EhjxD+6AWA43peBpTwVfNVRRqLAOFGuswRqGGMAkKNYSNMTHULMGndFtaXXgSHIWWfhU0kj7+qqqWlgYUxAbD62kOJBrDaNOIe2Io9zRbtVZHzAONTh9IuVehesJMWJvquhKBanpKNzEH+McbuEOjGAb3CDzBPjUTrL+pehsp1BBzx/kbqDL9+b4j2KcEMHH3hU1lB6GmA8E+YWjqVUI82IOOrh4M9vfhQ3YUfCNzIJs11NCeGktAe2qsAx1+IkyD9tQQNoZOFLa2dFDQU7ptDoUa60ChhjANCjWEjaFQY1+iUGMZKNRYBwo1hGlQqCFsDIUa+xKFGstAocY6UKghTINCjTVQGvg07G7AULasoVBjX6JQYxko1FgH7nH+6sYX0JVcg67MhSBmwZnhCuloJ4WaecKHlvvr0HzxGwRv+xvyrq6G1nMt3hz8Ap6b/wyvLX+G989fou32Omg8hOexLKBQY1+iUGMZKNRYCY0OslhXKJy/heL+WoKYGUMYkfQ0QaxUCvepmaBQ8wml+waI76xGz43vceerf8fVfSsAtx9w5h//gZfnf4LcbT10Dx2gZuFHaPplA4Ua+xKFGstAocZKcKEm7jYUrt8LGwpBGOPGgg37MaZQYyFYW8J9NR5+8++4su8HwGMtCo58ifjDXyHu5z9h8//8FtEXVwOeG4SnXw5QqLEvUaixDBRqrASFGsIUKNRYFkOocfvy/8ZFFmpGb/2AJz9/gewz3yN9z1+w7S+/Q9ylNcBDCjUUauxEFGosA4UaK0GhhjAFCjVWYfxEYQ7Z/bXourUK/XfWQuOxASo6/EShxp5EocYyUKixEhRqCFOgUEPYGgo19iUKNZaBQo2VoFBDmAKFGsLWUKixrJRsxWW+/0lK6Rh6ewchm2ObUaixDBRqrASFGsIUKNQQtoZCjWWkkgyjMi8Jfp4eyG7iSkYQHxaAtPJOaDQyFL8KRURaJWZ59BOFmnkikkogU8owNtKHvr4B9I+KIWfvxVJqU4tAoYYwBQo1hK2hUGNBaUaR9TwY+V2AtDwdoTE5kBmqgE489g5Hk2jmxlOqlAwV1BoNYSpaHfsbDMLj8CYcuhOFjx8r4X18G3Y7RvF/B43QNIRpcH004R7kLt8JGwpBGMPdq8bdAarBLv1TuoX61EywaVTdDRRqiDkjd/4Gykw//VO6hfrU56g10Onm/nxGW8suQk1OCxseeQ/fgOfoVemrVG158A5OwiyZhvbUzAMRQ6nVoOV1CH7621+xZs1P+G7NQeQ0DfN7y6hdLQDtqSFMgfbUELbGxD01Y5Ix2lMzrXRK9LQ2okdkSH3KIRRnpyIuNgH5ZU18cpxNFGrMR85S90BtNNZ+vR7prfq/Qc8bd3z3/T6U9qihUdP5NfOGQg2PysMBeOjAX1IrN5Rxd3NVsR/x4TtrofZ0gHY536p+HAo1hK2hw0/2JQo180OuUmCgrQJPve/i5vVb8ApPQPOgGEolBRqLQKEGOs8NaDr9T1z54T/w1e/+b7y6tB64+wNO/Pl/4fTmf+Lt6S9xhA1f2PkN1F4s6Czn+4ZQqCFsDYUa+xKFGssgVcig1ekgpaufLAuFGh6150ao73yHI3/9LZIur0Hxrv/Elh/+jlFWjkcb0Xf+n9j65/9AkTMLPB7L+O6uFGoIW0Ohxr5kWqiRQCwZg3iom/gM6UgvNNJRSIZ7BeuXLYNdEI8OQCxjfUewT80ChRoe7vCT8vZ3OMxCTezldeg/8zf89Iff4a3zBiDAAVnb/hNr//U/6HvgAA3tqaFQQ9gOCjX2JZNCjUoFSWcNFHdXMVayFf8ngpiZW/+CLOH+nFf4KVCoMbABivs/Ie/YV6h3WgfNQweInFbg5c4/w3XDnxFz8geI2Y/5sn9iMoUawtZQqLEvmR5qavUrO2ceQn9ggjDG5TvIktwp1FgJJQsx3Dk03AnEQvXLDgo1hK2hUGNfolBDWBUKNYQtoVBD2BoKNfYlCjWEVaFQQ9gSCjWEraFQY1+iUDM/lMxAdZ4On+AexS803rKFQg1hSyjUELaGQo19iUKN+WhZiOk8/Q/s++K3OLPy9zj7w38h4CD78fVwgEpg/GUJhRrCllCoIWwNhRrrSiGTYHR0jCGCTDnb4ywp1MwHeDng9fbfw+HL3yPx2FcovPAjpMxQl/0VKMZQqCFsCYUawtZQqLGe+tpyEBKSiTGpBCMs2EiVszcchZr5wd+91W09NA83oHj3H/HTX/8bDfc3QEfBRg+FGsKWUKghbA2FGutpqDoND70jkJKShGeRsajsGDPUTC8u1MgUCihYYJkVrQ6KnmYKNTwbAM+1SNj+Rxz86r9wdeV/4ZcvfoeAIyug8XTgL7UVnm6ZwUKNIsUTCq6vCfWp2dCx6RLuslBDT+km5oAh1CgG2vV+JdSnZoKbhttwo1BDzBUWahTpPnP2ODkL2xotS0B2Kvs9p0ZVDS+PCPRKZ37EOe2pmR/cgwS5w1A83AMGKcxMhvbUELaE9tQQtob21FhPvXWlSIyNRXxCIlJySjCiMlTMIAo1hFWhUEPYEgo1hK2hUGNfolBDWBUKNYQtoVBD2BoKNfYlCjWEVaFQQ9gSCjWEraFQY18yNdTIOmuABysZPwLuqwhiZlz/CU3SPYjMDDUiFmo0cU7A7X8Jz58gjOF8yeMnSHsazQ41srZK4P4Pep8T+gyCMMb1H1CneszZ4yjUWFmmhBqVSoa69n5sdMzg2XQrkyBm5MdLqXgYUwFo5YJ9aja0bLp7z8uw8nKq4PwJwhiHmxnY7JSJ5q4BKFVSwT41E2q1DB+ae7HhRjp5HDEnOI/zia8CdHPzOAo1VpY5oWaTI7fCp2PzLWYgBDEDKy+lWCDUvMeqyymC8ycIYzbeTMcWpwyLhJpNLNQIfQZBGMN5nC+FGvsRhZp54JSFzTfi8eN+Z/zT4TS+3O6KNezHd4szKxcafxlCocbC8H3uFVbscdT3uZ33se5qGutzmcLjLzMo1FgYvr/FYsW+W/gH19923MGaK6nkcUZQqLEzUaiZD5nYeDUaay/FY8udQqzbfxb//l8rseJKJrbSjwwPhRoL45QJh0svsO5yArbefY2ffjmEf/u9A9Zdz6YfGgaFGkvDedxLrLvE+hvzuDV7TuDf/ms1Vl7LJo8zQKHGzkShZn5sccmDw4UQ/HPtz/jff/oGf1zrhA1OOcxYaYXnoFBjeba4ZGPDeX/8Y+Uu1ue+xZ83uWGTUy71OQaFGsvDe9y5IPxjDfO4P36LP224DQe+vwmPv9ygUGNnolBjPluc2Y/LqUf4+hc3/HTuOVbsPIrf/mE1vj+Xjm0utNXMQaHGsnCBZu0xT3yz+wFWn3+G77fsw3/8wQHrrrIfc9pTQ6HGwnB9av1JL3zN+hvvcdsPMo9bhx8uZNCeGgMUauxMFGrmiWMaHK68xOpTYVh7MRabWdChLZgJKNRYAa7PXX6h73OX4rHZKVt4vGUIhRorwHucob9djOM9bjN53Cco1FhRfbVFePb8FVKSkhD5PAmNA9wjtmYWhRrCmlCoIWwJhRrC1lCosZJkddnwf5IKseE9JB/g7/MMfbKZH2gpk7OgUl+H6toa1MxCc1M9corKsOJkBM/KU8Q4PxohVL9c+fJQKK77paK9tUGwT81GW0sDLj1KYvMJE5z/cob621RWnIjAqtMReF1cjqbGOsE+NRMtzfVIf12K74+Hk8d9BvU3YTiPcwpMm7PHfaj+iKHhYcMvsP3JbkLNaHk6Ap9lQmJ4D3UDgn0j0SnRGgqEJZVJ8eHjB5RXVKCisnJWKqsqUVvzgfiM+rpq9gPchLraasH65Upd7UdUf6wS7Etzpbq6is1HeP7LFtYmrc2NaGyoZe+rptYvczifEupLc6GKPG4KNQwuJLY0sR9u1veExlmucB730QSPe1/2Hv39A4ZfYPuTHR1+0uJjdjSCn8ah4E0OIoLCUdTUb6ibXqYcfiKmRyqXQqPVQsJColA9QVgSbp1VqVWQs/VXLKX1l7AuIoZCqYRSpaLfi3lCh5+sLAo1loFCDWFLKNQQtoRCjeWgUGNlUaixDBRqCFtCoYawJRRqLAeFGiuLQo1loFBD2BIKNYQtoVBjOSjUWFkUaiwDhRrCllCoIWwJhRrLQaHGytJoNKyjKnmDJOaDmg81wnUEYVm4dZbrb2qNWrCeICyLkvU1Detz9HsxX7j207J111616EMNiUQikUgkEicKNSQSiUQikZaEKNSQSCQSiURaEqJQs2Slg2ykC8W5mUhNy0Ft16ihHNBIB1GSl4W0rEK0Dxuer6XTYLi7EXkZaUjPLkLHqFJfziTpb0V+Rjqy31RgaPbHcZGWvbQQ9bfgTVY6UjPeoKVfaihnUo6hoiAHaRn5aOo33D9cq0Zf60dkp6UhM+89BqTc8Xod5KJ+VFVUY0Cs0o9HIn0mjUqGxqpipKakoaC0AbJPp3po0Fb9DmmpGSit7WI9Ui+VdAiVb/OQkpKJsrpufblWhd7mD8hKTUPW6/fon+XRPCT7FoWapSqdFhKxBOPnqGcF+SK5bgBjDZnwC8+CnC/VoTg2CM/z2vgfFrFYxpcCYkR5PESlWIn6nEhEJH/UF2tGEBvmj9zaT0/oIpGmSqeCSCw1/JCM4nmgP2oaFFD1FsI3OAEjhl+Yj+kReMz1La0SYokhLWvqEOARhpEhFaTiHrx8Go43ZX36OhLpM6nkUkgU+g411JyOoIAMFpxH8DI4AG+79GF4tLEQQSHR6GNmKJdKIDeYYln2U7x6Vc6HGrFE74gYa0ewuw8a7PfiHtIsolCz5KVGZcYLPE0q4QNO6YsgxJb36KuYBtoKEBKcjE87YJghZD4PQ9K7dvZGg8RgXxQY/aZUvY7Fs/hSwzsSaQZpJSiIe4ronI+sJwG1CRGIelOvr2OSDlcgyO8Viz16aSXdiAt/jJzqHha3OUmQEh1JoYY0q0bbyxAe8gyNYxqIuosRFJSI8U00qHsQEx6KouaJpNL2PgNhUanoN9oJqBV1IvZxGPJq7Pe5RqTZRaFmyUqDltJU+Ae9QF2/BCqlAmq2QSNqfcPKYtAtVbKtnFFkRgYgpYKtxFo5SlOjEBSVgT621axUKNmWtg6NhTEIfvGabQ2pIR9pxrOgIJQatoBIJEHpVKjOiYF/eALaR+VQsb6kYylF2V+OQP9ItIywvqiUofBVCF4VdnDHBJAfHYbHcYUYlStZ3xvvXxIkPo9Afmmv4T2JNFmKwWZ+r0xicQvkSu5yYxafFSNIfOyPjA/9/CXI7e/SEBKZDjHrg8ONJQj2C8HbxiHDbQW47jqCnJehCE94C5FMCQWbj2FnImkRikLNUpVWidHhYYyMjGBwYBADg8OQqQyrKqvr7WhDc1s3pIaNFw37kRke4sYfZuMPYHB4DEpu85qrU4jR3tKMtq4BUJwhzSadSo4Rru8xuL43ODgKDffrwUuNga52NLV0QqzUl6nlYgwNjbDxhzDAxh8eERn21LAgpFRCzaVxEklAcvEohoZHmHfp+47o0yF0QDzch6amNvSzYK2XBqLRYQyz8YcGmScODEHBArRGIeG9b5j11wHmfUOjYqjptJpFKwo1JBKJRCKRloQo1JBIJBKJRFoSolBDIpFIJBJpSYgPNdxJpIX5mchOi0duRiJBEARBEMSCkpMez0hAb3cnH1jmItpTQyKRSCQSaUmIQg2JRCKRSKQloUmhpqe5Gs29+luXa8c6UPS2HKPcJb9aFX8PAJVSCYVGB8j78PrNO3B30m+vLMD75jF+mlmlk6IiPwlPHj9FRlGN4a62pksl6kddfSvkFrnSU4euhmq0GL43IEPV20I09S/R5wFo5agoeo26nmlaXzGG2o81GDH3jzMu3Rje5b5Gm2S2P5IanY316Bya7weSSCQSablrItRoO+B93RnJJeUId3NGUHzJp9Ah7alHTnoWUlKz0TymQe+7l3B5GAslhuFzwxn5Xfp7A4j6WlFR/hE9/H0BNOjv7MSQdPzOJr3wPH0EwYXjdwfVQqtRYqCv/1M4kY0OYGBMP/5AazXeldVA/1YLsUQKhWQMbW1dEI2J0NUzwD6fkxyNVe9RVd+FseEh9I/ow4motwXv3lWgX2q42Qr78WyrLsPb0g/oE00814hFJLx0u4awzDqUxgfgiksQGocn7jw52tWAd6VV6BfrF1IrF0MkkWGgsxGl5bUQs1ElfS0oK6vGMD9bLVs+CUQjPagseY/OMQU08mFUlZWjrV/fTrKxEQyN6YdVsjEMjUqgUikhFksx3MPN6yOb18SNEgbaavDu/XhbsM8bk0IuH0VrczskXMj8JBVaPpShrKZ14g7BTLLBdpQWv0dT9xh0mmGE3L2O6IImNH0sR0O3yDCWQb2VuHnxGt51G95z0mkx0NGId2/focHwDCmVVMb+JhL0tdejrLIBE9lFjQ4WEsvL0uB46hoK+rkKFZqrSlHMvsOITAv1aAWu7j8An+T3kCrUGOnvwZBEDbWMzVMqQW9LLco+NOHTI1jUYtSVl6C6pV9/H51Ro2cJkUgkEolk0KdQo6hPw4HNP2HnQWfUfNpo1qIk2huu/okYZT84Lx864ll+AwqfeSIkqx2q5kw4eT5De/173HO6j/fsB6/97TPcuB0JLloM9/VBbHguBy+NFKVpz+B4/jScfOIwxH6QC8Ju4/7zCihHP8DphicaB9rgfeE43CJzUF0QjxMHzuA1+/F+7nIUp+7FYYT9sI9+SMPNO8Ho72mH8+XrKOnTYbQ6GseP3Ucfizovbp/GZc8YfKgqxM2j+xH+ug0Zjy7ggns0GjuNbkLHS4skj3NY/eM6XH6UjE8/l+oe+Fy/iKeFHew3XYIk7+u4H/0BI1UJOHLKGQ0jCvSVx+DogfN41yeHuDkNl889RKusHXePH8aL90MszNTh1uHDCH3N2kragQfXLiGrRYKqV+64G5bPf0xTdgicvRLR0Z6DM0cuo3RAAXFbBq6ec0erYgA+5w7i7tN8VL+Lx+k9x5HVPohnNw/gtHscBj8FNkBcnYQLF++hflQF5dBHuJy/ivzmNrzyvAnfxCooWGgaHR1jIWoEwTeOwTO+Gkq1DE+cTyMkb+KxCeitwq3LN1AyKdSoMMjauqooHdcO7YdfTgu6S5/i+Jn7aBWp0FkShWu3HqO+JQ832DJ8HFRCJfmIO+duorhfjFeux3HVJwktPSNQcIusbYfn5WuI/8DdjlyKJ2438LJ8GJ25/jh2wQvdEhWa8h/jmutz9A6xfnHhJqpZBhzI88OvF3wwOvG1SSQSiUT6JEOo0SEn0Al3I0ugUw4h4PpZthVdC626FfeuXkde4yha3j7H4QMXUdrZi4Bb1/B+GCiNckdgUgHyXj6C+5M3EA224v7J3fBIbIJmpBN1bX0sMhiklaOX33OjgFreC99rpxCVw53RLMFTpxPY9esZpHzgIkUvPM6fQVhuI8QSMVqb2iGRdSHM5QYii7jnEQEjlSm4esMLg2y49pUrNm87AN+oTPTwuydkeHr7LO5FvYOUbfV3tTaho08EEftBl0jHUJMZgtMXH6DtU3BT4dnt8/DP7IBW3AHfm+dx/0kBZJpBBF4/j7C8FigUUsR7XYV7TDWGK+Jw3iWU3xMyVpOG6zceooPbozDwBjfOuKF2rIn9YF/FG36HVBs8L95AVgf3YUPwvXUFyXUi1CV54rpXEpuvHCmPLuG8ezw6WrJw86YP+/ZMo0W4eY4FFOkA/C+dRAgLEVLWFm2NzRiWj+GJywVEvJ38fBJJbQrOnndB9ZACisEKOJ29jjetnYhxvwaP6HfssxQYHhyEbKQPgc4X8er9CD9dzH323dM7+GFePZW4euY88ptkkLMgy912PN33GhwDsiCWs0DkeAZeqTVof/cUNx685NthpCEBjjeDUFGdgotn76NZosBYcwaO7TqOvF4FJFzbS0ZRnuCD0zdDIdFJEHT9Ml5VsP6hlSL8/jW8KBtCe3YAbnol8H2mr+IlLl8N5vfGFQZfx9YdRxAc9wb6nWgyNNfVY2ji5qEkEolEIo2HGi3kUink3HMzeOkwNjwMOXurVYrQ1tKBYYmSv2W5SqNiP1AyNoYOCm4a/kdGg4GuNnT2j/HjKNU6qFiAGBF/Sg5MOsjGBtHa3IyGlk6IjPbgaBUS/hDMxIEULYZ6OtDQ1IreYX05/1mGPSw6tQoyhZL9sMbg4mV31A7LMNJdiXvnz+Ix98RpJvFgNxpYCOjqH+Uf5CgbG+I/u4l/NIDxIRtu3hLIxp8JwCRn4w6L9YeoRvs72XK0YUiiP/bD3QJezIIZP8yWg2sLfql0+mGNTguZRAIV/xHcsBRKLfeGDbPPUfDtpcNQbwcaW7owKpHzzxrRcO0qHZ+XGhKxlH8IIDfucA9bhkauLcR8Pbe8cqFbx2vk6G5tYd+xd9L5RpLhXjQ0NLG/zyg0bFm4v7XC0AYKGfvuxnuu2PKLhvrQ1taG1tY29AxJ+OXp7WxFS0cvRsVc0NFCo2JhRWZoBw33lGV9wtApRGhpaEBL9xD7PnL2HXSQjgygpakZzWx6rk9xUrNw1tLSjjGZCkq5jF8erVLO5qlvd61aAZlciYacYJy9HoxO1o6DzSVwOnOKBbIBSEWjn562SyKRSCQSp0knCi9G6VQy9HV3o7tn4NMPJmlpiXv2VG93F7r7hmB8NJNEIpFIJGMt+lBDIpFIJBKJxIlCDYlEIpFIpCUhCjUkEolEIpGWhCjUkEgkEolEWhKiUEMikUgkEmlJiEINiUQikUikJSEKNSQSiUQikZaEKNSQSCQSiURaEvoNiUQikUgk0uLXb37z/wcv6abj0D5BOQAAAABJRU5ErkJggg=="/>
          <p:cNvSpPr>
            <a:spLocks noChangeAspect="1" noChangeArrowheads="1"/>
          </p:cNvSpPr>
          <p:nvPr/>
        </p:nvSpPr>
        <p:spPr bwMode="auto">
          <a:xfrm>
            <a:off x="3167149" y="707172"/>
            <a:ext cx="5469774" cy="546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A0FE7080-EC15-4411-B878-F4B60BFC4DF9}"/>
              </a:ext>
            </a:extLst>
          </p:cNvPr>
          <p:cNvSpPr txBox="1">
            <a:spLocks/>
          </p:cNvSpPr>
          <p:nvPr/>
        </p:nvSpPr>
        <p:spPr>
          <a:xfrm>
            <a:off x="0" y="510828"/>
            <a:ext cx="12191999" cy="863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5400" b="1">
                <a:solidFill>
                  <a:srgbClr val="332B68"/>
                </a:solidFill>
              </a:rPr>
              <a:t>Kommunsektorns ekonomi</a:t>
            </a:r>
            <a:endParaRPr lang="sv-SE" sz="5400" b="1" dirty="0">
              <a:solidFill>
                <a:srgbClr val="332B68"/>
              </a:solidFill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8097EDBB-7280-49A9-8FD0-16E401BAD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07812" y="1610441"/>
            <a:ext cx="7176376" cy="45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D8B6212-97CB-4631-9E6B-2DA4BF58E4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7535" y="2241910"/>
            <a:ext cx="7596929" cy="21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4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L PP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grå.potx" id="{5695A1C9-F929-4530-AAB0-6184E3E53996}" vid="{87EE660F-6663-4DD2-8F44-69F2EA8D050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13272</TotalTime>
  <Words>88</Words>
  <Application>Microsoft Office PowerPoint</Application>
  <PresentationFormat>Bredbild</PresentationFormat>
  <Paragraphs>24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Office-tema</vt:lpstr>
      <vt:lpstr>SKL PPT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Riksdagen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Sverigedemokraternas finansiering</dc:title>
  <dc:creator>Mattias Wester</dc:creator>
  <cp:lastModifiedBy>Oscar Sjöstedt</cp:lastModifiedBy>
  <cp:revision>554</cp:revision>
  <cp:lastPrinted>2016-10-04T09:12:44Z</cp:lastPrinted>
  <dcterms:created xsi:type="dcterms:W3CDTF">2014-08-11T12:31:31Z</dcterms:created>
  <dcterms:modified xsi:type="dcterms:W3CDTF">2019-09-16T09:48:25Z</dcterms:modified>
</cp:coreProperties>
</file>